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stitel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Presentations­titel</a:t>
            </a:r>
          </a:p>
        </p:txBody>
      </p:sp>
      <p:sp>
        <p:nvSpPr>
          <p:cNvPr id="12" name="Skapare och datum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Skapare och datum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Presentations­undertitel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Uttry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Uttryck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t fakt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100 %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a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Faktainformation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llskrivning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Tillskrivning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”Framträdande citat”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– 3 per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rsken visas ovanför ett snöigt landskap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Färgglada moln mot en stjärnbeströdd natthimmel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orrsken visas ovanför ett snöigt bergslandskap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rsken visas ovanför ett snöigt landskap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rsken visas på en mörk natthimmel ovanför berg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kapare och datum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Skapare och datum</a:t>
            </a:r>
          </a:p>
        </p:txBody>
      </p:sp>
      <p:sp>
        <p:nvSpPr>
          <p:cNvPr id="23" name="Presentationstitel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Presentations­titel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Presentations­undertitel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bild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ärgglada moln mot en stjärnbeströdd natthimmel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Diabildstitel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Diabildsundertitel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Diabilds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43" name="Diabildsundertitel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Diabildsundertitel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r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rsken visas ovanför ett snöigt bergslandskap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Diabildstitel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Diabildsundertitel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Diabildsundertitel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vs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Avsnittstitel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Avsnittstitel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das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Diabilds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80" name="Diabildsundertitel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Diabildsundertitel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gord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Dagordning, titel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Dagordning, titel</a:t>
            </a:r>
          </a:p>
        </p:txBody>
      </p:sp>
      <p:sp>
        <p:nvSpPr>
          <p:cNvPr id="89" name="Dagordning, undertitel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Dagordning, undertitel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Ämnen på dagordningen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bildstitel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Diabilds­titel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alesel-9@student.ltu.se" TargetMode="External"/><Relationship Id="rId4" Type="http://schemas.openxmlformats.org/officeDocument/2006/relationships/image" Target="../media/image2.png"/><Relationship Id="rId5" Type="http://schemas.openxmlformats.org/officeDocument/2006/relationships/hyperlink" Target="mailto:samwik-9@student.ltu.se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Electric Differential"/>
          <p:cNvSpPr txBox="1"/>
          <p:nvPr>
            <p:ph type="ctrTitle"/>
          </p:nvPr>
        </p:nvSpPr>
        <p:spPr>
          <a:xfrm>
            <a:off x="1577442" y="-1514483"/>
            <a:ext cx="21844001" cy="3879454"/>
          </a:xfrm>
          <a:prstGeom prst="rect">
            <a:avLst/>
          </a:prstGeom>
        </p:spPr>
        <p:txBody>
          <a:bodyPr/>
          <a:lstStyle/>
          <a:p>
            <a:pPr/>
            <a:r>
              <a:t>Electric Differential </a:t>
            </a:r>
          </a:p>
        </p:txBody>
      </p:sp>
      <p:sp>
        <p:nvSpPr>
          <p:cNvPr id="152" name="11/09-2023"/>
          <p:cNvSpPr txBox="1"/>
          <p:nvPr>
            <p:ph type="body" idx="21"/>
          </p:nvPr>
        </p:nvSpPr>
        <p:spPr>
          <a:xfrm>
            <a:off x="1270000" y="12813038"/>
            <a:ext cx="21844000" cy="6940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11/09-2023</a:t>
            </a:r>
          </a:p>
        </p:txBody>
      </p:sp>
      <p:pic>
        <p:nvPicPr>
          <p:cNvPr id="153" name="IMG_4972-modified (1).png" descr="IMG_4972-modified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8510" y="2401041"/>
            <a:ext cx="3271420" cy="327142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Alexander Sellin…"/>
          <p:cNvSpPr txBox="1"/>
          <p:nvPr/>
        </p:nvSpPr>
        <p:spPr>
          <a:xfrm>
            <a:off x="1282873" y="5977228"/>
            <a:ext cx="4482694" cy="1114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Alexander Sellin</a:t>
            </a:r>
          </a:p>
          <a:p>
            <a:pPr algn="l" defTabSz="2438338"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3" invalidUrl="" action="" tgtFrame="" tooltip="" history="1" highlightClick="0" endSnd="0"/>
              </a:rPr>
              <a:t>alesel-9@student.ltu.se</a:t>
            </a:r>
          </a:p>
        </p:txBody>
      </p:sp>
      <p:pic>
        <p:nvPicPr>
          <p:cNvPr id="155" name="sam-modified.png" descr="sam-modifi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057342" y="2374750"/>
            <a:ext cx="3271420" cy="327142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amuel Wiklund…"/>
          <p:cNvSpPr txBox="1"/>
          <p:nvPr/>
        </p:nvSpPr>
        <p:spPr>
          <a:xfrm>
            <a:off x="10451705" y="5946669"/>
            <a:ext cx="4518661" cy="112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Samuel Wiklund</a:t>
            </a:r>
          </a:p>
          <a:p>
            <a:pPr algn="l" defTabSz="457200"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 invalidUrl="" action="" tgtFrame="" tooltip="" history="1" highlightClick="0" endSnd="0"/>
              </a:rPr>
              <a:t>samwik-9@student.ltu.se</a:t>
            </a:r>
          </a:p>
        </p:txBody>
      </p:sp>
      <p:sp>
        <p:nvSpPr>
          <p:cNvPr id="157" name="Jim Agnevik…"/>
          <p:cNvSpPr txBox="1"/>
          <p:nvPr/>
        </p:nvSpPr>
        <p:spPr>
          <a:xfrm>
            <a:off x="19677918" y="5920378"/>
            <a:ext cx="3423210" cy="112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Jim Agnevik</a:t>
            </a:r>
          </a:p>
          <a:p>
            <a:pPr algn="l" defTabSz="457200"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 invalidUrl="" action="" tgtFrame="" tooltip="" history="1" highlightClick="0" endSnd="0"/>
              </a:rPr>
              <a:t>jimagn-8@student.ltu.se</a:t>
            </a:r>
          </a:p>
        </p:txBody>
      </p:sp>
      <p:pic>
        <p:nvPicPr>
          <p:cNvPr id="158" name="msg-898194049-235-modified.png" descr="msg-898194049-235-modified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9656504" y="2393901"/>
            <a:ext cx="3466036" cy="34660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mag-modified(1).png" descr="mag-modified(1)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791202" y="7396578"/>
            <a:ext cx="3466036" cy="3466037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Magnus Norén…"/>
          <p:cNvSpPr txBox="1"/>
          <p:nvPr/>
        </p:nvSpPr>
        <p:spPr>
          <a:xfrm>
            <a:off x="1457218" y="11167381"/>
            <a:ext cx="4134004" cy="1114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Magnus Norén</a:t>
            </a:r>
          </a:p>
          <a:p>
            <a:pPr algn="l" defTabSz="2438338"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3" invalidUrl="" action="" tgtFrame="" tooltip="" history="1" highlightClick="0" endSnd="0"/>
              </a:rPr>
              <a:t>amuono-1@student.ltu.se</a:t>
            </a:r>
          </a:p>
        </p:txBody>
      </p:sp>
      <p:pic>
        <p:nvPicPr>
          <p:cNvPr id="161" name="jack-modified.png" descr="jack-modified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766424" y="7374554"/>
            <a:ext cx="3466036" cy="3466036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Jack Gunnarsson…"/>
          <p:cNvSpPr txBox="1"/>
          <p:nvPr/>
        </p:nvSpPr>
        <p:spPr>
          <a:xfrm>
            <a:off x="10059670" y="11167381"/>
            <a:ext cx="4879544" cy="1114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Jack Gunnarsson</a:t>
            </a:r>
          </a:p>
          <a:p>
            <a:pPr algn="l" defTabSz="2438338"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3" invalidUrl="" action="" tgtFrame="" tooltip="" history="1" highlightClick="0" endSnd="0"/>
              </a:rPr>
              <a:t>jacgun-8@student.ltu.se</a:t>
            </a:r>
          </a:p>
        </p:txBody>
      </p:sp>
      <p:sp>
        <p:nvSpPr>
          <p:cNvPr id="163" name="Emma Lundgren…"/>
          <p:cNvSpPr txBox="1"/>
          <p:nvPr/>
        </p:nvSpPr>
        <p:spPr>
          <a:xfrm>
            <a:off x="18949750" y="11167381"/>
            <a:ext cx="4610101" cy="1114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Emma Lundgren</a:t>
            </a:r>
          </a:p>
          <a:p>
            <a:pPr algn="l" defTabSz="2438338"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3" invalidUrl="" action="" tgtFrame="" tooltip="" history="1" highlightClick="0" endSnd="0"/>
              </a:rPr>
              <a:t>emmlun-9@student.ltu.se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11/09-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11/09-2023</a:t>
            </a:r>
          </a:p>
        </p:txBody>
      </p:sp>
      <p:grpSp>
        <p:nvGrpSpPr>
          <p:cNvPr id="232" name="Group"/>
          <p:cNvGrpSpPr/>
          <p:nvPr/>
        </p:nvGrpSpPr>
        <p:grpSpPr>
          <a:xfrm>
            <a:off x="1396821" y="1437209"/>
            <a:ext cx="21981923" cy="10050259"/>
            <a:chOff x="0" y="0"/>
            <a:chExt cx="21981921" cy="10050257"/>
          </a:xfrm>
        </p:grpSpPr>
        <p:grpSp>
          <p:nvGrpSpPr>
            <p:cNvPr id="169" name="Group"/>
            <p:cNvGrpSpPr/>
            <p:nvPr/>
          </p:nvGrpSpPr>
          <p:grpSpPr>
            <a:xfrm>
              <a:off x="1055986" y="1688158"/>
              <a:ext cx="860997" cy="1532716"/>
              <a:chOff x="0" y="0"/>
              <a:chExt cx="860996" cy="1532715"/>
            </a:xfrm>
          </p:grpSpPr>
          <p:sp>
            <p:nvSpPr>
              <p:cNvPr id="166" name="Triangle"/>
              <p:cNvSpPr/>
              <p:nvPr/>
            </p:nvSpPr>
            <p:spPr>
              <a:xfrm rot="10800000">
                <a:off x="0" y="418505"/>
                <a:ext cx="860996" cy="1114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67" name="Oval"/>
              <p:cNvSpPr/>
              <p:nvPr/>
            </p:nvSpPr>
            <p:spPr>
              <a:xfrm>
                <a:off x="0" y="0"/>
                <a:ext cx="860996" cy="74791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68" name="Oval"/>
              <p:cNvSpPr/>
              <p:nvPr/>
            </p:nvSpPr>
            <p:spPr>
              <a:xfrm>
                <a:off x="165626" y="128295"/>
                <a:ext cx="529745" cy="491320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sp>
          <p:nvSpPr>
            <p:cNvPr id="170" name="Camera"/>
            <p:cNvSpPr/>
            <p:nvPr/>
          </p:nvSpPr>
          <p:spPr>
            <a:xfrm>
              <a:off x="851484" y="7949864"/>
              <a:ext cx="1270001" cy="902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171" name="Children At Play"/>
            <p:cNvSpPr/>
            <p:nvPr/>
          </p:nvSpPr>
          <p:spPr>
            <a:xfrm>
              <a:off x="1015953" y="4640252"/>
              <a:ext cx="941063" cy="14792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420" y="0"/>
                  </a:moveTo>
                  <a:cubicBezTo>
                    <a:pt x="7631" y="0"/>
                    <a:pt x="6841" y="201"/>
                    <a:pt x="6239" y="602"/>
                  </a:cubicBezTo>
                  <a:cubicBezTo>
                    <a:pt x="5035" y="1404"/>
                    <a:pt x="5035" y="2704"/>
                    <a:pt x="6239" y="3506"/>
                  </a:cubicBezTo>
                  <a:cubicBezTo>
                    <a:pt x="7443" y="4308"/>
                    <a:pt x="9395" y="4308"/>
                    <a:pt x="10599" y="3506"/>
                  </a:cubicBezTo>
                  <a:cubicBezTo>
                    <a:pt x="11803" y="2704"/>
                    <a:pt x="11803" y="1404"/>
                    <a:pt x="10599" y="602"/>
                  </a:cubicBezTo>
                  <a:cubicBezTo>
                    <a:pt x="9997" y="201"/>
                    <a:pt x="9209" y="0"/>
                    <a:pt x="8420" y="0"/>
                  </a:cubicBezTo>
                  <a:close/>
                  <a:moveTo>
                    <a:pt x="12041" y="4278"/>
                  </a:moveTo>
                  <a:cubicBezTo>
                    <a:pt x="10063" y="4274"/>
                    <a:pt x="8150" y="4994"/>
                    <a:pt x="7287" y="6242"/>
                  </a:cubicBezTo>
                  <a:lnTo>
                    <a:pt x="5170" y="9302"/>
                  </a:lnTo>
                  <a:lnTo>
                    <a:pt x="1323" y="8418"/>
                  </a:lnTo>
                  <a:lnTo>
                    <a:pt x="0" y="10055"/>
                  </a:lnTo>
                  <a:lnTo>
                    <a:pt x="6748" y="11699"/>
                  </a:lnTo>
                  <a:lnTo>
                    <a:pt x="8591" y="9187"/>
                  </a:lnTo>
                  <a:cubicBezTo>
                    <a:pt x="8591" y="9187"/>
                    <a:pt x="9405" y="11497"/>
                    <a:pt x="9857" y="12425"/>
                  </a:cubicBezTo>
                  <a:lnTo>
                    <a:pt x="5186" y="16053"/>
                  </a:lnTo>
                  <a:lnTo>
                    <a:pt x="3493" y="21329"/>
                  </a:lnTo>
                  <a:lnTo>
                    <a:pt x="6397" y="21600"/>
                  </a:lnTo>
                  <a:lnTo>
                    <a:pt x="7916" y="17838"/>
                  </a:lnTo>
                  <a:lnTo>
                    <a:pt x="11409" y="15999"/>
                  </a:lnTo>
                  <a:lnTo>
                    <a:pt x="12396" y="19183"/>
                  </a:lnTo>
                  <a:lnTo>
                    <a:pt x="20931" y="18915"/>
                  </a:lnTo>
                  <a:lnTo>
                    <a:pt x="20496" y="17052"/>
                  </a:lnTo>
                  <a:lnTo>
                    <a:pt x="15481" y="17163"/>
                  </a:lnTo>
                  <a:lnTo>
                    <a:pt x="16531" y="12011"/>
                  </a:lnTo>
                  <a:cubicBezTo>
                    <a:pt x="15796" y="10178"/>
                    <a:pt x="14766" y="7569"/>
                    <a:pt x="14766" y="7569"/>
                  </a:cubicBezTo>
                  <a:lnTo>
                    <a:pt x="17153" y="8300"/>
                  </a:lnTo>
                  <a:lnTo>
                    <a:pt x="19102" y="10454"/>
                  </a:lnTo>
                  <a:lnTo>
                    <a:pt x="21600" y="9474"/>
                  </a:lnTo>
                  <a:lnTo>
                    <a:pt x="19112" y="6451"/>
                  </a:lnTo>
                  <a:lnTo>
                    <a:pt x="14686" y="4751"/>
                  </a:lnTo>
                  <a:cubicBezTo>
                    <a:pt x="13852" y="4431"/>
                    <a:pt x="12940" y="4280"/>
                    <a:pt x="12041" y="427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172" name="Ship’s Wheel"/>
            <p:cNvSpPr/>
            <p:nvPr/>
          </p:nvSpPr>
          <p:spPr>
            <a:xfrm>
              <a:off x="4926444" y="7482353"/>
              <a:ext cx="1837121" cy="1837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38" y="0"/>
                  </a:moveTo>
                  <a:cubicBezTo>
                    <a:pt x="9452" y="0"/>
                    <a:pt x="9998" y="2071"/>
                    <a:pt x="9998" y="2071"/>
                  </a:cubicBezTo>
                  <a:cubicBezTo>
                    <a:pt x="10185" y="2623"/>
                    <a:pt x="10101" y="3719"/>
                    <a:pt x="10101" y="3719"/>
                  </a:cubicBezTo>
                  <a:cubicBezTo>
                    <a:pt x="9485" y="4252"/>
                    <a:pt x="9779" y="4548"/>
                    <a:pt x="9975" y="4668"/>
                  </a:cubicBezTo>
                  <a:cubicBezTo>
                    <a:pt x="8777" y="4784"/>
                    <a:pt x="7680" y="5247"/>
                    <a:pt x="6782" y="5952"/>
                  </a:cubicBezTo>
                  <a:cubicBezTo>
                    <a:pt x="6824" y="5723"/>
                    <a:pt x="6774" y="5358"/>
                    <a:pt x="6011" y="5414"/>
                  </a:cubicBezTo>
                  <a:cubicBezTo>
                    <a:pt x="6011" y="5414"/>
                    <a:pt x="5178" y="4698"/>
                    <a:pt x="4919" y="4175"/>
                  </a:cubicBezTo>
                  <a:cubicBezTo>
                    <a:pt x="4919" y="4175"/>
                    <a:pt x="3841" y="2325"/>
                    <a:pt x="3002" y="3164"/>
                  </a:cubicBezTo>
                  <a:cubicBezTo>
                    <a:pt x="2163" y="4003"/>
                    <a:pt x="4013" y="5079"/>
                    <a:pt x="4013" y="5079"/>
                  </a:cubicBezTo>
                  <a:cubicBezTo>
                    <a:pt x="4536" y="5338"/>
                    <a:pt x="5251" y="6173"/>
                    <a:pt x="5251" y="6173"/>
                  </a:cubicBezTo>
                  <a:cubicBezTo>
                    <a:pt x="5198" y="6919"/>
                    <a:pt x="5547" y="6981"/>
                    <a:pt x="5776" y="6944"/>
                  </a:cubicBezTo>
                  <a:cubicBezTo>
                    <a:pt x="5097" y="7789"/>
                    <a:pt x="4635" y="8816"/>
                    <a:pt x="4477" y="9939"/>
                  </a:cubicBezTo>
                  <a:cubicBezTo>
                    <a:pt x="4314" y="9846"/>
                    <a:pt x="4067" y="9859"/>
                    <a:pt x="3719" y="10262"/>
                  </a:cubicBezTo>
                  <a:cubicBezTo>
                    <a:pt x="3719" y="10262"/>
                    <a:pt x="2623" y="10345"/>
                    <a:pt x="2071" y="10159"/>
                  </a:cubicBezTo>
                  <a:cubicBezTo>
                    <a:pt x="2071" y="10159"/>
                    <a:pt x="0" y="9614"/>
                    <a:pt x="0" y="10800"/>
                  </a:cubicBezTo>
                  <a:cubicBezTo>
                    <a:pt x="0" y="11986"/>
                    <a:pt x="2071" y="11441"/>
                    <a:pt x="2071" y="11441"/>
                  </a:cubicBezTo>
                  <a:cubicBezTo>
                    <a:pt x="2623" y="11255"/>
                    <a:pt x="3719" y="11338"/>
                    <a:pt x="3719" y="11338"/>
                  </a:cubicBezTo>
                  <a:cubicBezTo>
                    <a:pt x="4067" y="11741"/>
                    <a:pt x="4314" y="11754"/>
                    <a:pt x="4477" y="11661"/>
                  </a:cubicBezTo>
                  <a:cubicBezTo>
                    <a:pt x="4635" y="12784"/>
                    <a:pt x="5097" y="13811"/>
                    <a:pt x="5776" y="14656"/>
                  </a:cubicBezTo>
                  <a:cubicBezTo>
                    <a:pt x="5547" y="14619"/>
                    <a:pt x="5198" y="14681"/>
                    <a:pt x="5251" y="15427"/>
                  </a:cubicBezTo>
                  <a:cubicBezTo>
                    <a:pt x="5251" y="15427"/>
                    <a:pt x="4536" y="16262"/>
                    <a:pt x="4013" y="16521"/>
                  </a:cubicBezTo>
                  <a:cubicBezTo>
                    <a:pt x="4013" y="16521"/>
                    <a:pt x="2163" y="17599"/>
                    <a:pt x="3002" y="18438"/>
                  </a:cubicBezTo>
                  <a:cubicBezTo>
                    <a:pt x="3841" y="19276"/>
                    <a:pt x="4919" y="17425"/>
                    <a:pt x="4919" y="17425"/>
                  </a:cubicBezTo>
                  <a:cubicBezTo>
                    <a:pt x="5178" y="16902"/>
                    <a:pt x="6011" y="16188"/>
                    <a:pt x="6011" y="16188"/>
                  </a:cubicBezTo>
                  <a:cubicBezTo>
                    <a:pt x="6774" y="16243"/>
                    <a:pt x="6822" y="15877"/>
                    <a:pt x="6780" y="15648"/>
                  </a:cubicBezTo>
                  <a:cubicBezTo>
                    <a:pt x="7621" y="16308"/>
                    <a:pt x="8636" y="16753"/>
                    <a:pt x="9744" y="16904"/>
                  </a:cubicBezTo>
                  <a:cubicBezTo>
                    <a:pt x="9698" y="17064"/>
                    <a:pt x="9761" y="17287"/>
                    <a:pt x="10101" y="17582"/>
                  </a:cubicBezTo>
                  <a:cubicBezTo>
                    <a:pt x="10101" y="17582"/>
                    <a:pt x="10185" y="18977"/>
                    <a:pt x="9998" y="19529"/>
                  </a:cubicBezTo>
                  <a:cubicBezTo>
                    <a:pt x="9998" y="19529"/>
                    <a:pt x="9452" y="21600"/>
                    <a:pt x="10638" y="21600"/>
                  </a:cubicBezTo>
                  <a:cubicBezTo>
                    <a:pt x="11824" y="21600"/>
                    <a:pt x="11279" y="19529"/>
                    <a:pt x="11279" y="19529"/>
                  </a:cubicBezTo>
                  <a:cubicBezTo>
                    <a:pt x="11093" y="18977"/>
                    <a:pt x="11176" y="17582"/>
                    <a:pt x="11176" y="17582"/>
                  </a:cubicBezTo>
                  <a:cubicBezTo>
                    <a:pt x="11528" y="17278"/>
                    <a:pt x="11583" y="17050"/>
                    <a:pt x="11529" y="16888"/>
                  </a:cubicBezTo>
                  <a:cubicBezTo>
                    <a:pt x="12560" y="16728"/>
                    <a:pt x="13505" y="16310"/>
                    <a:pt x="14301" y="15704"/>
                  </a:cubicBezTo>
                  <a:cubicBezTo>
                    <a:pt x="14366" y="15870"/>
                    <a:pt x="14560" y="16011"/>
                    <a:pt x="15054" y="15976"/>
                  </a:cubicBezTo>
                  <a:cubicBezTo>
                    <a:pt x="15054" y="15976"/>
                    <a:pt x="16100" y="16902"/>
                    <a:pt x="16359" y="17425"/>
                  </a:cubicBezTo>
                  <a:cubicBezTo>
                    <a:pt x="16359" y="17425"/>
                    <a:pt x="17437" y="19274"/>
                    <a:pt x="18275" y="18436"/>
                  </a:cubicBezTo>
                  <a:cubicBezTo>
                    <a:pt x="19114" y="17597"/>
                    <a:pt x="17265" y="16521"/>
                    <a:pt x="17265" y="16521"/>
                  </a:cubicBezTo>
                  <a:cubicBezTo>
                    <a:pt x="16742" y="16262"/>
                    <a:pt x="15813" y="15214"/>
                    <a:pt x="15813" y="15214"/>
                  </a:cubicBezTo>
                  <a:cubicBezTo>
                    <a:pt x="15850" y="14709"/>
                    <a:pt x="15703" y="14520"/>
                    <a:pt x="15532" y="14460"/>
                  </a:cubicBezTo>
                  <a:cubicBezTo>
                    <a:pt x="16150" y="13626"/>
                    <a:pt x="16561" y="12629"/>
                    <a:pt x="16693" y="11548"/>
                  </a:cubicBezTo>
                  <a:cubicBezTo>
                    <a:pt x="16839" y="11723"/>
                    <a:pt x="17123" y="11869"/>
                    <a:pt x="17582" y="11338"/>
                  </a:cubicBezTo>
                  <a:cubicBezTo>
                    <a:pt x="17582" y="11338"/>
                    <a:pt x="18977" y="11255"/>
                    <a:pt x="19529" y="11441"/>
                  </a:cubicBezTo>
                  <a:cubicBezTo>
                    <a:pt x="19529" y="11441"/>
                    <a:pt x="21600" y="11986"/>
                    <a:pt x="21600" y="10800"/>
                  </a:cubicBezTo>
                  <a:cubicBezTo>
                    <a:pt x="21600" y="9614"/>
                    <a:pt x="19529" y="10159"/>
                    <a:pt x="19529" y="10159"/>
                  </a:cubicBezTo>
                  <a:cubicBezTo>
                    <a:pt x="18977" y="10345"/>
                    <a:pt x="17582" y="10262"/>
                    <a:pt x="17582" y="10262"/>
                  </a:cubicBezTo>
                  <a:cubicBezTo>
                    <a:pt x="17123" y="9731"/>
                    <a:pt x="16839" y="9877"/>
                    <a:pt x="16693" y="10052"/>
                  </a:cubicBezTo>
                  <a:cubicBezTo>
                    <a:pt x="16561" y="8971"/>
                    <a:pt x="16150" y="7974"/>
                    <a:pt x="15532" y="7140"/>
                  </a:cubicBezTo>
                  <a:cubicBezTo>
                    <a:pt x="15703" y="7080"/>
                    <a:pt x="15850" y="6891"/>
                    <a:pt x="15813" y="6386"/>
                  </a:cubicBezTo>
                  <a:cubicBezTo>
                    <a:pt x="15813" y="6386"/>
                    <a:pt x="16742" y="5338"/>
                    <a:pt x="17265" y="5079"/>
                  </a:cubicBezTo>
                  <a:cubicBezTo>
                    <a:pt x="17265" y="5079"/>
                    <a:pt x="19114" y="4003"/>
                    <a:pt x="18275" y="3164"/>
                  </a:cubicBezTo>
                  <a:cubicBezTo>
                    <a:pt x="17437" y="2325"/>
                    <a:pt x="16359" y="4175"/>
                    <a:pt x="16359" y="4175"/>
                  </a:cubicBezTo>
                  <a:cubicBezTo>
                    <a:pt x="16100" y="4698"/>
                    <a:pt x="15054" y="5624"/>
                    <a:pt x="15054" y="5624"/>
                  </a:cubicBezTo>
                  <a:cubicBezTo>
                    <a:pt x="14560" y="5589"/>
                    <a:pt x="14366" y="5730"/>
                    <a:pt x="14301" y="5896"/>
                  </a:cubicBezTo>
                  <a:cubicBezTo>
                    <a:pt x="13443" y="5242"/>
                    <a:pt x="12409" y="4808"/>
                    <a:pt x="11283" y="4679"/>
                  </a:cubicBezTo>
                  <a:cubicBezTo>
                    <a:pt x="11477" y="4569"/>
                    <a:pt x="11813" y="4270"/>
                    <a:pt x="11176" y="3719"/>
                  </a:cubicBezTo>
                  <a:cubicBezTo>
                    <a:pt x="11176" y="3719"/>
                    <a:pt x="11093" y="2623"/>
                    <a:pt x="11279" y="2071"/>
                  </a:cubicBezTo>
                  <a:cubicBezTo>
                    <a:pt x="11279" y="2071"/>
                    <a:pt x="11824" y="0"/>
                    <a:pt x="10638" y="0"/>
                  </a:cubicBezTo>
                  <a:close/>
                  <a:moveTo>
                    <a:pt x="10361" y="6576"/>
                  </a:moveTo>
                  <a:lnTo>
                    <a:pt x="10361" y="8986"/>
                  </a:lnTo>
                  <a:cubicBezTo>
                    <a:pt x="10057" y="9023"/>
                    <a:pt x="9776" y="9135"/>
                    <a:pt x="9538" y="9305"/>
                  </a:cubicBezTo>
                  <a:lnTo>
                    <a:pt x="7825" y="7594"/>
                  </a:lnTo>
                  <a:cubicBezTo>
                    <a:pt x="8514" y="7001"/>
                    <a:pt x="9395" y="6625"/>
                    <a:pt x="10361" y="6576"/>
                  </a:cubicBezTo>
                  <a:close/>
                  <a:moveTo>
                    <a:pt x="10916" y="6586"/>
                  </a:moveTo>
                  <a:cubicBezTo>
                    <a:pt x="11864" y="6662"/>
                    <a:pt x="12726" y="7050"/>
                    <a:pt x="13395" y="7649"/>
                  </a:cubicBezTo>
                  <a:lnTo>
                    <a:pt x="11688" y="9357"/>
                  </a:lnTo>
                  <a:cubicBezTo>
                    <a:pt x="11466" y="9183"/>
                    <a:pt x="11204" y="9059"/>
                    <a:pt x="10916" y="9005"/>
                  </a:cubicBezTo>
                  <a:lnTo>
                    <a:pt x="10916" y="6586"/>
                  </a:lnTo>
                  <a:close/>
                  <a:moveTo>
                    <a:pt x="7428" y="7982"/>
                  </a:moveTo>
                  <a:lnTo>
                    <a:pt x="9139" y="9695"/>
                  </a:lnTo>
                  <a:cubicBezTo>
                    <a:pt x="8961" y="9932"/>
                    <a:pt x="8841" y="10214"/>
                    <a:pt x="8799" y="10522"/>
                  </a:cubicBezTo>
                  <a:lnTo>
                    <a:pt x="6358" y="10522"/>
                  </a:lnTo>
                  <a:cubicBezTo>
                    <a:pt x="6422" y="9549"/>
                    <a:pt x="6816" y="8666"/>
                    <a:pt x="7428" y="7982"/>
                  </a:cubicBezTo>
                  <a:close/>
                  <a:moveTo>
                    <a:pt x="13785" y="8048"/>
                  </a:moveTo>
                  <a:cubicBezTo>
                    <a:pt x="14365" y="8722"/>
                    <a:pt x="14734" y="9580"/>
                    <a:pt x="14796" y="10522"/>
                  </a:cubicBezTo>
                  <a:lnTo>
                    <a:pt x="12357" y="10522"/>
                  </a:lnTo>
                  <a:cubicBezTo>
                    <a:pt x="12319" y="10244"/>
                    <a:pt x="12219" y="9986"/>
                    <a:pt x="12069" y="9764"/>
                  </a:cubicBezTo>
                  <a:lnTo>
                    <a:pt x="13785" y="8048"/>
                  </a:lnTo>
                  <a:close/>
                  <a:moveTo>
                    <a:pt x="6358" y="11078"/>
                  </a:moveTo>
                  <a:lnTo>
                    <a:pt x="8807" y="11078"/>
                  </a:lnTo>
                  <a:cubicBezTo>
                    <a:pt x="8859" y="11378"/>
                    <a:pt x="8984" y="11651"/>
                    <a:pt x="9165" y="11880"/>
                  </a:cubicBezTo>
                  <a:lnTo>
                    <a:pt x="7428" y="13618"/>
                  </a:lnTo>
                  <a:cubicBezTo>
                    <a:pt x="6816" y="12934"/>
                    <a:pt x="6422" y="12051"/>
                    <a:pt x="6358" y="11078"/>
                  </a:cubicBezTo>
                  <a:close/>
                  <a:moveTo>
                    <a:pt x="12347" y="11078"/>
                  </a:moveTo>
                  <a:lnTo>
                    <a:pt x="14796" y="11078"/>
                  </a:lnTo>
                  <a:cubicBezTo>
                    <a:pt x="14734" y="12020"/>
                    <a:pt x="14365" y="12878"/>
                    <a:pt x="13785" y="13552"/>
                  </a:cubicBezTo>
                  <a:lnTo>
                    <a:pt x="12042" y="11811"/>
                  </a:lnTo>
                  <a:cubicBezTo>
                    <a:pt x="12194" y="11597"/>
                    <a:pt x="12301" y="11348"/>
                    <a:pt x="12347" y="11078"/>
                  </a:cubicBezTo>
                  <a:close/>
                  <a:moveTo>
                    <a:pt x="11654" y="12209"/>
                  </a:moveTo>
                  <a:lnTo>
                    <a:pt x="13395" y="13951"/>
                  </a:lnTo>
                  <a:cubicBezTo>
                    <a:pt x="12726" y="14550"/>
                    <a:pt x="11864" y="14938"/>
                    <a:pt x="10916" y="15014"/>
                  </a:cubicBezTo>
                  <a:lnTo>
                    <a:pt x="10916" y="12535"/>
                  </a:lnTo>
                  <a:cubicBezTo>
                    <a:pt x="11189" y="12483"/>
                    <a:pt x="11440" y="12369"/>
                    <a:pt x="11654" y="12209"/>
                  </a:cubicBezTo>
                  <a:close/>
                  <a:moveTo>
                    <a:pt x="9571" y="12261"/>
                  </a:moveTo>
                  <a:cubicBezTo>
                    <a:pt x="9802" y="12417"/>
                    <a:pt x="10071" y="12518"/>
                    <a:pt x="10361" y="12553"/>
                  </a:cubicBezTo>
                  <a:lnTo>
                    <a:pt x="10361" y="15024"/>
                  </a:lnTo>
                  <a:cubicBezTo>
                    <a:pt x="9395" y="14975"/>
                    <a:pt x="8514" y="14599"/>
                    <a:pt x="7825" y="14006"/>
                  </a:cubicBezTo>
                  <a:lnTo>
                    <a:pt x="9571" y="1226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173" name="Steering Wheel"/>
            <p:cNvSpPr/>
            <p:nvPr/>
          </p:nvSpPr>
          <p:spPr>
            <a:xfrm>
              <a:off x="5247355" y="4744882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833" y="0"/>
                    <a:pt x="0" y="4833"/>
                    <a:pt x="0" y="10800"/>
                  </a:cubicBezTo>
                  <a:cubicBezTo>
                    <a:pt x="0" y="16767"/>
                    <a:pt x="4833" y="21600"/>
                    <a:pt x="10800" y="21600"/>
                  </a:cubicBezTo>
                  <a:cubicBezTo>
                    <a:pt x="16767" y="21600"/>
                    <a:pt x="21600" y="16767"/>
                    <a:pt x="21600" y="10800"/>
                  </a:cubicBezTo>
                  <a:cubicBezTo>
                    <a:pt x="21600" y="4833"/>
                    <a:pt x="16767" y="0"/>
                    <a:pt x="10800" y="0"/>
                  </a:cubicBezTo>
                  <a:close/>
                  <a:moveTo>
                    <a:pt x="10800" y="2258"/>
                  </a:moveTo>
                  <a:cubicBezTo>
                    <a:pt x="15071" y="2258"/>
                    <a:pt x="18620" y="5410"/>
                    <a:pt x="19246" y="9509"/>
                  </a:cubicBezTo>
                  <a:cubicBezTo>
                    <a:pt x="18366" y="9552"/>
                    <a:pt x="15963" y="9547"/>
                    <a:pt x="13922" y="8380"/>
                  </a:cubicBezTo>
                  <a:cubicBezTo>
                    <a:pt x="13922" y="8380"/>
                    <a:pt x="12307" y="7496"/>
                    <a:pt x="10800" y="7474"/>
                  </a:cubicBezTo>
                  <a:cubicBezTo>
                    <a:pt x="9293" y="7496"/>
                    <a:pt x="7678" y="8380"/>
                    <a:pt x="7678" y="8380"/>
                  </a:cubicBezTo>
                  <a:cubicBezTo>
                    <a:pt x="5642" y="9552"/>
                    <a:pt x="3234" y="9558"/>
                    <a:pt x="2354" y="9509"/>
                  </a:cubicBezTo>
                  <a:cubicBezTo>
                    <a:pt x="2980" y="5410"/>
                    <a:pt x="6529" y="2258"/>
                    <a:pt x="10800" y="2258"/>
                  </a:cubicBezTo>
                  <a:close/>
                  <a:moveTo>
                    <a:pt x="10800" y="8878"/>
                  </a:moveTo>
                  <a:cubicBezTo>
                    <a:pt x="11718" y="8878"/>
                    <a:pt x="12457" y="9622"/>
                    <a:pt x="12457" y="10535"/>
                  </a:cubicBezTo>
                  <a:cubicBezTo>
                    <a:pt x="12457" y="11448"/>
                    <a:pt x="11718" y="12194"/>
                    <a:pt x="10800" y="12194"/>
                  </a:cubicBezTo>
                  <a:cubicBezTo>
                    <a:pt x="9882" y="12194"/>
                    <a:pt x="9143" y="11448"/>
                    <a:pt x="9143" y="10535"/>
                  </a:cubicBezTo>
                  <a:cubicBezTo>
                    <a:pt x="9143" y="9617"/>
                    <a:pt x="9887" y="8878"/>
                    <a:pt x="10800" y="8878"/>
                  </a:cubicBezTo>
                  <a:close/>
                  <a:moveTo>
                    <a:pt x="2435" y="12523"/>
                  </a:moveTo>
                  <a:lnTo>
                    <a:pt x="6205" y="12523"/>
                  </a:lnTo>
                  <a:cubicBezTo>
                    <a:pt x="6205" y="12523"/>
                    <a:pt x="9271" y="12583"/>
                    <a:pt x="9271" y="15299"/>
                  </a:cubicBezTo>
                  <a:lnTo>
                    <a:pt x="9271" y="19202"/>
                  </a:lnTo>
                  <a:cubicBezTo>
                    <a:pt x="5848" y="18581"/>
                    <a:pt x="3132" y="15920"/>
                    <a:pt x="2435" y="12523"/>
                  </a:cubicBezTo>
                  <a:close/>
                  <a:moveTo>
                    <a:pt x="15395" y="12523"/>
                  </a:moveTo>
                  <a:lnTo>
                    <a:pt x="19165" y="12523"/>
                  </a:lnTo>
                  <a:cubicBezTo>
                    <a:pt x="18468" y="15914"/>
                    <a:pt x="15752" y="18581"/>
                    <a:pt x="12329" y="19202"/>
                  </a:cubicBezTo>
                  <a:lnTo>
                    <a:pt x="12329" y="15299"/>
                  </a:lnTo>
                  <a:cubicBezTo>
                    <a:pt x="12329" y="12583"/>
                    <a:pt x="15395" y="12523"/>
                    <a:pt x="15395" y="1252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174" name="Gear"/>
            <p:cNvSpPr/>
            <p:nvPr/>
          </p:nvSpPr>
          <p:spPr>
            <a:xfrm>
              <a:off x="5210065" y="1819454"/>
              <a:ext cx="1269878" cy="1270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555" fill="norm" stroke="1" extrusionOk="0">
                  <a:moveTo>
                    <a:pt x="12837" y="2"/>
                  </a:moveTo>
                  <a:cubicBezTo>
                    <a:pt x="12731" y="-11"/>
                    <a:pt x="12661" y="38"/>
                    <a:pt x="12588" y="172"/>
                  </a:cubicBezTo>
                  <a:cubicBezTo>
                    <a:pt x="12292" y="721"/>
                    <a:pt x="11969" y="1258"/>
                    <a:pt x="11661" y="1801"/>
                  </a:cubicBezTo>
                  <a:cubicBezTo>
                    <a:pt x="11547" y="2001"/>
                    <a:pt x="11418" y="2099"/>
                    <a:pt x="11153" y="2073"/>
                  </a:cubicBezTo>
                  <a:cubicBezTo>
                    <a:pt x="10691" y="2028"/>
                    <a:pt x="10220" y="2032"/>
                    <a:pt x="9759" y="2112"/>
                  </a:cubicBezTo>
                  <a:cubicBezTo>
                    <a:pt x="9550" y="2148"/>
                    <a:pt x="9432" y="2095"/>
                    <a:pt x="9318" y="1917"/>
                  </a:cubicBezTo>
                  <a:cubicBezTo>
                    <a:pt x="8969" y="1370"/>
                    <a:pt x="8594" y="841"/>
                    <a:pt x="8243" y="295"/>
                  </a:cubicBezTo>
                  <a:cubicBezTo>
                    <a:pt x="8145" y="142"/>
                    <a:pt x="8068" y="122"/>
                    <a:pt x="7905" y="198"/>
                  </a:cubicBezTo>
                  <a:cubicBezTo>
                    <a:pt x="6845" y="688"/>
                    <a:pt x="5781" y="1174"/>
                    <a:pt x="4712" y="1644"/>
                  </a:cubicBezTo>
                  <a:cubicBezTo>
                    <a:pt x="4517" y="1730"/>
                    <a:pt x="4517" y="1820"/>
                    <a:pt x="4567" y="1996"/>
                  </a:cubicBezTo>
                  <a:cubicBezTo>
                    <a:pt x="4742" y="2608"/>
                    <a:pt x="4890" y="3227"/>
                    <a:pt x="5065" y="3839"/>
                  </a:cubicBezTo>
                  <a:cubicBezTo>
                    <a:pt x="5122" y="4038"/>
                    <a:pt x="5098" y="4170"/>
                    <a:pt x="4932" y="4306"/>
                  </a:cubicBezTo>
                  <a:cubicBezTo>
                    <a:pt x="4561" y="4610"/>
                    <a:pt x="4227" y="4959"/>
                    <a:pt x="3950" y="5348"/>
                  </a:cubicBezTo>
                  <a:cubicBezTo>
                    <a:pt x="3802" y="5555"/>
                    <a:pt x="3648" y="5573"/>
                    <a:pt x="3439" y="5530"/>
                  </a:cubicBezTo>
                  <a:cubicBezTo>
                    <a:pt x="2827" y="5405"/>
                    <a:pt x="2213" y="5295"/>
                    <a:pt x="1605" y="5156"/>
                  </a:cubicBezTo>
                  <a:cubicBezTo>
                    <a:pt x="1409" y="5111"/>
                    <a:pt x="1325" y="5153"/>
                    <a:pt x="1257" y="5338"/>
                  </a:cubicBezTo>
                  <a:cubicBezTo>
                    <a:pt x="856" y="6423"/>
                    <a:pt x="449" y="7506"/>
                    <a:pt x="35" y="8586"/>
                  </a:cubicBezTo>
                  <a:cubicBezTo>
                    <a:pt x="-34" y="8767"/>
                    <a:pt x="-6" y="8857"/>
                    <a:pt x="173" y="8954"/>
                  </a:cubicBezTo>
                  <a:cubicBezTo>
                    <a:pt x="722" y="9251"/>
                    <a:pt x="1256" y="9574"/>
                    <a:pt x="1798" y="9882"/>
                  </a:cubicBezTo>
                  <a:cubicBezTo>
                    <a:pt x="2001" y="9997"/>
                    <a:pt x="2093" y="10127"/>
                    <a:pt x="2064" y="10392"/>
                  </a:cubicBezTo>
                  <a:cubicBezTo>
                    <a:pt x="2014" y="10855"/>
                    <a:pt x="2039" y="11326"/>
                    <a:pt x="2116" y="11788"/>
                  </a:cubicBezTo>
                  <a:cubicBezTo>
                    <a:pt x="2151" y="11998"/>
                    <a:pt x="2089" y="12115"/>
                    <a:pt x="1913" y="12228"/>
                  </a:cubicBezTo>
                  <a:cubicBezTo>
                    <a:pt x="1367" y="12578"/>
                    <a:pt x="837" y="12953"/>
                    <a:pt x="291" y="13303"/>
                  </a:cubicBezTo>
                  <a:cubicBezTo>
                    <a:pt x="136" y="13403"/>
                    <a:pt x="124" y="13482"/>
                    <a:pt x="199" y="13643"/>
                  </a:cubicBezTo>
                  <a:cubicBezTo>
                    <a:pt x="688" y="14705"/>
                    <a:pt x="1172" y="15768"/>
                    <a:pt x="1642" y="16837"/>
                  </a:cubicBezTo>
                  <a:cubicBezTo>
                    <a:pt x="1728" y="17034"/>
                    <a:pt x="1818" y="17032"/>
                    <a:pt x="1994" y="16982"/>
                  </a:cubicBezTo>
                  <a:cubicBezTo>
                    <a:pt x="2605" y="16807"/>
                    <a:pt x="3223" y="16651"/>
                    <a:pt x="3839" y="16489"/>
                  </a:cubicBezTo>
                  <a:cubicBezTo>
                    <a:pt x="3930" y="16465"/>
                    <a:pt x="4023" y="16451"/>
                    <a:pt x="4118" y="16432"/>
                  </a:cubicBezTo>
                  <a:cubicBezTo>
                    <a:pt x="4164" y="16485"/>
                    <a:pt x="4202" y="16532"/>
                    <a:pt x="4241" y="16576"/>
                  </a:cubicBezTo>
                  <a:cubicBezTo>
                    <a:pt x="4568" y="16944"/>
                    <a:pt x="4922" y="17287"/>
                    <a:pt x="5319" y="17573"/>
                  </a:cubicBezTo>
                  <a:cubicBezTo>
                    <a:pt x="5534" y="17728"/>
                    <a:pt x="5572" y="17885"/>
                    <a:pt x="5524" y="18114"/>
                  </a:cubicBezTo>
                  <a:cubicBezTo>
                    <a:pt x="5398" y="18725"/>
                    <a:pt x="5287" y="19339"/>
                    <a:pt x="5149" y="19947"/>
                  </a:cubicBezTo>
                  <a:cubicBezTo>
                    <a:pt x="5105" y="20142"/>
                    <a:pt x="5145" y="20229"/>
                    <a:pt x="5331" y="20297"/>
                  </a:cubicBezTo>
                  <a:cubicBezTo>
                    <a:pt x="6415" y="20698"/>
                    <a:pt x="7497" y="21106"/>
                    <a:pt x="8576" y="21520"/>
                  </a:cubicBezTo>
                  <a:cubicBezTo>
                    <a:pt x="8757" y="21589"/>
                    <a:pt x="8847" y="21563"/>
                    <a:pt x="8944" y="21383"/>
                  </a:cubicBezTo>
                  <a:cubicBezTo>
                    <a:pt x="9241" y="20834"/>
                    <a:pt x="9562" y="20299"/>
                    <a:pt x="9871" y="19757"/>
                  </a:cubicBezTo>
                  <a:cubicBezTo>
                    <a:pt x="9985" y="19558"/>
                    <a:pt x="10110" y="19452"/>
                    <a:pt x="10378" y="19481"/>
                  </a:cubicBezTo>
                  <a:cubicBezTo>
                    <a:pt x="10828" y="19528"/>
                    <a:pt x="11291" y="19534"/>
                    <a:pt x="11737" y="19445"/>
                  </a:cubicBezTo>
                  <a:cubicBezTo>
                    <a:pt x="12009" y="19391"/>
                    <a:pt x="12126" y="19505"/>
                    <a:pt x="12252" y="19698"/>
                  </a:cubicBezTo>
                  <a:cubicBezTo>
                    <a:pt x="12593" y="20221"/>
                    <a:pt x="12952" y="20733"/>
                    <a:pt x="13290" y="21259"/>
                  </a:cubicBezTo>
                  <a:cubicBezTo>
                    <a:pt x="13387" y="21411"/>
                    <a:pt x="13463" y="21432"/>
                    <a:pt x="13628" y="21356"/>
                  </a:cubicBezTo>
                  <a:cubicBezTo>
                    <a:pt x="14687" y="20866"/>
                    <a:pt x="15750" y="20382"/>
                    <a:pt x="16819" y="19912"/>
                  </a:cubicBezTo>
                  <a:cubicBezTo>
                    <a:pt x="17012" y="19827"/>
                    <a:pt x="17018" y="19738"/>
                    <a:pt x="16967" y="19560"/>
                  </a:cubicBezTo>
                  <a:cubicBezTo>
                    <a:pt x="16791" y="18948"/>
                    <a:pt x="16644" y="18329"/>
                    <a:pt x="16469" y="17716"/>
                  </a:cubicBezTo>
                  <a:cubicBezTo>
                    <a:pt x="16412" y="17519"/>
                    <a:pt x="16433" y="17386"/>
                    <a:pt x="16600" y="17250"/>
                  </a:cubicBezTo>
                  <a:cubicBezTo>
                    <a:pt x="16971" y="16946"/>
                    <a:pt x="17305" y="16598"/>
                    <a:pt x="17584" y="16209"/>
                  </a:cubicBezTo>
                  <a:cubicBezTo>
                    <a:pt x="17730" y="16006"/>
                    <a:pt x="17880" y="15980"/>
                    <a:pt x="18092" y="16024"/>
                  </a:cubicBezTo>
                  <a:cubicBezTo>
                    <a:pt x="18703" y="16151"/>
                    <a:pt x="19318" y="16260"/>
                    <a:pt x="19926" y="16398"/>
                  </a:cubicBezTo>
                  <a:cubicBezTo>
                    <a:pt x="20121" y="16442"/>
                    <a:pt x="20207" y="16404"/>
                    <a:pt x="20276" y="16218"/>
                  </a:cubicBezTo>
                  <a:cubicBezTo>
                    <a:pt x="20676" y="15133"/>
                    <a:pt x="21084" y="14050"/>
                    <a:pt x="21497" y="12970"/>
                  </a:cubicBezTo>
                  <a:cubicBezTo>
                    <a:pt x="21566" y="12790"/>
                    <a:pt x="21541" y="12697"/>
                    <a:pt x="21361" y="12600"/>
                  </a:cubicBezTo>
                  <a:cubicBezTo>
                    <a:pt x="20812" y="12303"/>
                    <a:pt x="20278" y="11982"/>
                    <a:pt x="19736" y="11674"/>
                  </a:cubicBezTo>
                  <a:cubicBezTo>
                    <a:pt x="19535" y="11559"/>
                    <a:pt x="19439" y="11431"/>
                    <a:pt x="19468" y="11163"/>
                  </a:cubicBezTo>
                  <a:cubicBezTo>
                    <a:pt x="19519" y="10701"/>
                    <a:pt x="19493" y="10230"/>
                    <a:pt x="19416" y="9768"/>
                  </a:cubicBezTo>
                  <a:cubicBezTo>
                    <a:pt x="19381" y="9559"/>
                    <a:pt x="19443" y="9442"/>
                    <a:pt x="19620" y="9328"/>
                  </a:cubicBezTo>
                  <a:cubicBezTo>
                    <a:pt x="20166" y="8978"/>
                    <a:pt x="20694" y="8603"/>
                    <a:pt x="21240" y="8252"/>
                  </a:cubicBezTo>
                  <a:cubicBezTo>
                    <a:pt x="21393" y="8154"/>
                    <a:pt x="21411" y="8075"/>
                    <a:pt x="21336" y="7912"/>
                  </a:cubicBezTo>
                  <a:cubicBezTo>
                    <a:pt x="20846" y="6851"/>
                    <a:pt x="20362" y="5788"/>
                    <a:pt x="19892" y="4718"/>
                  </a:cubicBezTo>
                  <a:cubicBezTo>
                    <a:pt x="19806" y="4523"/>
                    <a:pt x="19717" y="4523"/>
                    <a:pt x="19541" y="4574"/>
                  </a:cubicBezTo>
                  <a:cubicBezTo>
                    <a:pt x="18917" y="4751"/>
                    <a:pt x="18286" y="4905"/>
                    <a:pt x="17662" y="5080"/>
                  </a:cubicBezTo>
                  <a:cubicBezTo>
                    <a:pt x="17490" y="5129"/>
                    <a:pt x="17378" y="5103"/>
                    <a:pt x="17261" y="4959"/>
                  </a:cubicBezTo>
                  <a:cubicBezTo>
                    <a:pt x="16959" y="4585"/>
                    <a:pt x="16599" y="4263"/>
                    <a:pt x="16213" y="3983"/>
                  </a:cubicBezTo>
                  <a:cubicBezTo>
                    <a:pt x="16001" y="3828"/>
                    <a:pt x="15960" y="3672"/>
                    <a:pt x="16008" y="3442"/>
                  </a:cubicBezTo>
                  <a:cubicBezTo>
                    <a:pt x="16135" y="2831"/>
                    <a:pt x="16245" y="2217"/>
                    <a:pt x="16383" y="1609"/>
                  </a:cubicBezTo>
                  <a:cubicBezTo>
                    <a:pt x="16428" y="1413"/>
                    <a:pt x="16387" y="1327"/>
                    <a:pt x="16201" y="1258"/>
                  </a:cubicBezTo>
                  <a:cubicBezTo>
                    <a:pt x="15118" y="858"/>
                    <a:pt x="14036" y="450"/>
                    <a:pt x="12956" y="36"/>
                  </a:cubicBezTo>
                  <a:cubicBezTo>
                    <a:pt x="12911" y="19"/>
                    <a:pt x="12873" y="7"/>
                    <a:pt x="12837" y="2"/>
                  </a:cubicBezTo>
                  <a:close/>
                  <a:moveTo>
                    <a:pt x="10766" y="5818"/>
                  </a:moveTo>
                  <a:cubicBezTo>
                    <a:pt x="13503" y="5818"/>
                    <a:pt x="15722" y="8039"/>
                    <a:pt x="15722" y="10778"/>
                  </a:cubicBezTo>
                  <a:cubicBezTo>
                    <a:pt x="15722" y="13517"/>
                    <a:pt x="13503" y="15738"/>
                    <a:pt x="10766" y="15738"/>
                  </a:cubicBezTo>
                  <a:cubicBezTo>
                    <a:pt x="8030" y="15738"/>
                    <a:pt x="5810" y="13517"/>
                    <a:pt x="5810" y="10778"/>
                  </a:cubicBezTo>
                  <a:cubicBezTo>
                    <a:pt x="5810" y="8039"/>
                    <a:pt x="8030" y="5818"/>
                    <a:pt x="10766" y="581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175" name="Coins"/>
            <p:cNvSpPr/>
            <p:nvPr/>
          </p:nvSpPr>
          <p:spPr>
            <a:xfrm>
              <a:off x="9773025" y="1818565"/>
              <a:ext cx="1268094" cy="1271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1" y="0"/>
                  </a:moveTo>
                  <a:cubicBezTo>
                    <a:pt x="7949" y="0"/>
                    <a:pt x="5266" y="392"/>
                    <a:pt x="3255" y="1111"/>
                  </a:cubicBezTo>
                  <a:cubicBezTo>
                    <a:pt x="1360" y="1787"/>
                    <a:pt x="273" y="2685"/>
                    <a:pt x="273" y="3572"/>
                  </a:cubicBezTo>
                  <a:cubicBezTo>
                    <a:pt x="273" y="4460"/>
                    <a:pt x="1360" y="5360"/>
                    <a:pt x="3255" y="6035"/>
                  </a:cubicBezTo>
                  <a:cubicBezTo>
                    <a:pt x="5266" y="6749"/>
                    <a:pt x="7949" y="7147"/>
                    <a:pt x="10801" y="7147"/>
                  </a:cubicBezTo>
                  <a:cubicBezTo>
                    <a:pt x="13652" y="7147"/>
                    <a:pt x="16334" y="6754"/>
                    <a:pt x="18345" y="6035"/>
                  </a:cubicBezTo>
                  <a:cubicBezTo>
                    <a:pt x="20240" y="5360"/>
                    <a:pt x="21327" y="4460"/>
                    <a:pt x="21327" y="3572"/>
                  </a:cubicBezTo>
                  <a:cubicBezTo>
                    <a:pt x="21327" y="2685"/>
                    <a:pt x="20240" y="1787"/>
                    <a:pt x="18345" y="1111"/>
                  </a:cubicBezTo>
                  <a:cubicBezTo>
                    <a:pt x="16334" y="398"/>
                    <a:pt x="13652" y="0"/>
                    <a:pt x="10801" y="0"/>
                  </a:cubicBezTo>
                  <a:close/>
                  <a:moveTo>
                    <a:pt x="12" y="4505"/>
                  </a:moveTo>
                  <a:lnTo>
                    <a:pt x="12" y="5914"/>
                  </a:lnTo>
                  <a:cubicBezTo>
                    <a:pt x="12" y="8033"/>
                    <a:pt x="4846" y="9754"/>
                    <a:pt x="10811" y="9754"/>
                  </a:cubicBezTo>
                  <a:cubicBezTo>
                    <a:pt x="16776" y="9754"/>
                    <a:pt x="21600" y="8039"/>
                    <a:pt x="21600" y="5914"/>
                  </a:cubicBezTo>
                  <a:lnTo>
                    <a:pt x="21600" y="4505"/>
                  </a:lnTo>
                  <a:cubicBezTo>
                    <a:pt x="21136" y="5284"/>
                    <a:pt x="20088" y="5991"/>
                    <a:pt x="18531" y="6541"/>
                  </a:cubicBezTo>
                  <a:cubicBezTo>
                    <a:pt x="16460" y="7276"/>
                    <a:pt x="13718" y="7679"/>
                    <a:pt x="10806" y="7679"/>
                  </a:cubicBezTo>
                  <a:cubicBezTo>
                    <a:pt x="7894" y="7679"/>
                    <a:pt x="5146" y="7276"/>
                    <a:pt x="3081" y="6541"/>
                  </a:cubicBezTo>
                  <a:cubicBezTo>
                    <a:pt x="1524" y="5985"/>
                    <a:pt x="476" y="5284"/>
                    <a:pt x="12" y="4505"/>
                  </a:cubicBezTo>
                  <a:close/>
                  <a:moveTo>
                    <a:pt x="0" y="7320"/>
                  </a:moveTo>
                  <a:lnTo>
                    <a:pt x="0" y="8284"/>
                  </a:lnTo>
                  <a:cubicBezTo>
                    <a:pt x="0" y="10402"/>
                    <a:pt x="4836" y="12123"/>
                    <a:pt x="10801" y="12123"/>
                  </a:cubicBezTo>
                  <a:cubicBezTo>
                    <a:pt x="16766" y="12123"/>
                    <a:pt x="21600" y="10408"/>
                    <a:pt x="21600" y="8284"/>
                  </a:cubicBezTo>
                  <a:lnTo>
                    <a:pt x="21600" y="7320"/>
                  </a:lnTo>
                  <a:cubicBezTo>
                    <a:pt x="21458" y="7495"/>
                    <a:pt x="21295" y="7664"/>
                    <a:pt x="21098" y="7827"/>
                  </a:cubicBezTo>
                  <a:cubicBezTo>
                    <a:pt x="20508" y="8329"/>
                    <a:pt x="19672" y="8769"/>
                    <a:pt x="18618" y="9145"/>
                  </a:cubicBezTo>
                  <a:cubicBezTo>
                    <a:pt x="16520" y="9891"/>
                    <a:pt x="13745" y="10299"/>
                    <a:pt x="10801" y="10299"/>
                  </a:cubicBezTo>
                  <a:cubicBezTo>
                    <a:pt x="7856" y="10299"/>
                    <a:pt x="5080" y="9891"/>
                    <a:pt x="2982" y="9145"/>
                  </a:cubicBezTo>
                  <a:cubicBezTo>
                    <a:pt x="1928" y="8769"/>
                    <a:pt x="1099" y="8329"/>
                    <a:pt x="504" y="7827"/>
                  </a:cubicBezTo>
                  <a:cubicBezTo>
                    <a:pt x="307" y="7664"/>
                    <a:pt x="142" y="7495"/>
                    <a:pt x="0" y="7320"/>
                  </a:cubicBezTo>
                  <a:close/>
                  <a:moveTo>
                    <a:pt x="0" y="9689"/>
                  </a:moveTo>
                  <a:lnTo>
                    <a:pt x="0" y="10653"/>
                  </a:lnTo>
                  <a:cubicBezTo>
                    <a:pt x="0" y="12771"/>
                    <a:pt x="4836" y="14492"/>
                    <a:pt x="10801" y="14492"/>
                  </a:cubicBezTo>
                  <a:cubicBezTo>
                    <a:pt x="16766" y="14492"/>
                    <a:pt x="21600" y="12777"/>
                    <a:pt x="21600" y="10653"/>
                  </a:cubicBezTo>
                  <a:lnTo>
                    <a:pt x="21600" y="9689"/>
                  </a:lnTo>
                  <a:cubicBezTo>
                    <a:pt x="21458" y="9864"/>
                    <a:pt x="21295" y="10033"/>
                    <a:pt x="21098" y="10197"/>
                  </a:cubicBezTo>
                  <a:cubicBezTo>
                    <a:pt x="20508" y="10698"/>
                    <a:pt x="19672" y="11138"/>
                    <a:pt x="18618" y="11514"/>
                  </a:cubicBezTo>
                  <a:cubicBezTo>
                    <a:pt x="16520" y="12260"/>
                    <a:pt x="13745" y="12668"/>
                    <a:pt x="10801" y="12668"/>
                  </a:cubicBezTo>
                  <a:cubicBezTo>
                    <a:pt x="7856" y="12668"/>
                    <a:pt x="5080" y="12260"/>
                    <a:pt x="2982" y="11514"/>
                  </a:cubicBezTo>
                  <a:cubicBezTo>
                    <a:pt x="1928" y="11138"/>
                    <a:pt x="1099" y="10698"/>
                    <a:pt x="504" y="10197"/>
                  </a:cubicBezTo>
                  <a:cubicBezTo>
                    <a:pt x="307" y="10033"/>
                    <a:pt x="142" y="9864"/>
                    <a:pt x="0" y="9689"/>
                  </a:cubicBezTo>
                  <a:close/>
                  <a:moveTo>
                    <a:pt x="0" y="12059"/>
                  </a:moveTo>
                  <a:lnTo>
                    <a:pt x="0" y="13022"/>
                  </a:lnTo>
                  <a:cubicBezTo>
                    <a:pt x="0" y="15141"/>
                    <a:pt x="4836" y="16862"/>
                    <a:pt x="10801" y="16862"/>
                  </a:cubicBezTo>
                  <a:cubicBezTo>
                    <a:pt x="16766" y="16862"/>
                    <a:pt x="21600" y="15146"/>
                    <a:pt x="21600" y="13022"/>
                  </a:cubicBezTo>
                  <a:lnTo>
                    <a:pt x="21600" y="12059"/>
                  </a:lnTo>
                  <a:cubicBezTo>
                    <a:pt x="21458" y="12233"/>
                    <a:pt x="21295" y="12402"/>
                    <a:pt x="21098" y="12566"/>
                  </a:cubicBezTo>
                  <a:cubicBezTo>
                    <a:pt x="20508" y="13067"/>
                    <a:pt x="19672" y="13507"/>
                    <a:pt x="18618" y="13883"/>
                  </a:cubicBezTo>
                  <a:cubicBezTo>
                    <a:pt x="16520" y="14629"/>
                    <a:pt x="13745" y="15037"/>
                    <a:pt x="10801" y="15037"/>
                  </a:cubicBezTo>
                  <a:cubicBezTo>
                    <a:pt x="7856" y="15037"/>
                    <a:pt x="5080" y="14629"/>
                    <a:pt x="2982" y="13883"/>
                  </a:cubicBezTo>
                  <a:cubicBezTo>
                    <a:pt x="1928" y="13507"/>
                    <a:pt x="1099" y="13067"/>
                    <a:pt x="504" y="12566"/>
                  </a:cubicBezTo>
                  <a:cubicBezTo>
                    <a:pt x="307" y="12402"/>
                    <a:pt x="142" y="12233"/>
                    <a:pt x="0" y="12059"/>
                  </a:cubicBezTo>
                  <a:close/>
                  <a:moveTo>
                    <a:pt x="0" y="14428"/>
                  </a:moveTo>
                  <a:lnTo>
                    <a:pt x="0" y="15391"/>
                  </a:lnTo>
                  <a:cubicBezTo>
                    <a:pt x="0" y="17510"/>
                    <a:pt x="4836" y="19231"/>
                    <a:pt x="10801" y="19231"/>
                  </a:cubicBezTo>
                  <a:cubicBezTo>
                    <a:pt x="16766" y="19231"/>
                    <a:pt x="21600" y="17515"/>
                    <a:pt x="21600" y="15391"/>
                  </a:cubicBezTo>
                  <a:lnTo>
                    <a:pt x="21600" y="14428"/>
                  </a:lnTo>
                  <a:cubicBezTo>
                    <a:pt x="21458" y="14602"/>
                    <a:pt x="21295" y="14772"/>
                    <a:pt x="21098" y="14935"/>
                  </a:cubicBezTo>
                  <a:cubicBezTo>
                    <a:pt x="20508" y="15436"/>
                    <a:pt x="19672" y="15877"/>
                    <a:pt x="18618" y="16252"/>
                  </a:cubicBezTo>
                  <a:cubicBezTo>
                    <a:pt x="16520" y="16998"/>
                    <a:pt x="13745" y="17406"/>
                    <a:pt x="10801" y="17406"/>
                  </a:cubicBezTo>
                  <a:cubicBezTo>
                    <a:pt x="7856" y="17406"/>
                    <a:pt x="5080" y="16998"/>
                    <a:pt x="2982" y="16252"/>
                  </a:cubicBezTo>
                  <a:cubicBezTo>
                    <a:pt x="1928" y="15877"/>
                    <a:pt x="1099" y="15436"/>
                    <a:pt x="504" y="14935"/>
                  </a:cubicBezTo>
                  <a:cubicBezTo>
                    <a:pt x="307" y="14772"/>
                    <a:pt x="142" y="14602"/>
                    <a:pt x="0" y="14428"/>
                  </a:cubicBezTo>
                  <a:close/>
                  <a:moveTo>
                    <a:pt x="0" y="16797"/>
                  </a:moveTo>
                  <a:lnTo>
                    <a:pt x="0" y="17760"/>
                  </a:lnTo>
                  <a:cubicBezTo>
                    <a:pt x="0" y="19879"/>
                    <a:pt x="4836" y="21600"/>
                    <a:pt x="10801" y="21600"/>
                  </a:cubicBezTo>
                  <a:cubicBezTo>
                    <a:pt x="16766" y="21600"/>
                    <a:pt x="21600" y="19879"/>
                    <a:pt x="21600" y="17760"/>
                  </a:cubicBezTo>
                  <a:lnTo>
                    <a:pt x="21600" y="16797"/>
                  </a:lnTo>
                  <a:cubicBezTo>
                    <a:pt x="21458" y="16971"/>
                    <a:pt x="21295" y="17141"/>
                    <a:pt x="21098" y="17304"/>
                  </a:cubicBezTo>
                  <a:cubicBezTo>
                    <a:pt x="20508" y="17805"/>
                    <a:pt x="19672" y="18246"/>
                    <a:pt x="18618" y="18622"/>
                  </a:cubicBezTo>
                  <a:cubicBezTo>
                    <a:pt x="16520" y="19368"/>
                    <a:pt x="13745" y="19775"/>
                    <a:pt x="10801" y="19775"/>
                  </a:cubicBezTo>
                  <a:cubicBezTo>
                    <a:pt x="7856" y="19775"/>
                    <a:pt x="5080" y="19368"/>
                    <a:pt x="2982" y="18622"/>
                  </a:cubicBezTo>
                  <a:cubicBezTo>
                    <a:pt x="1928" y="18246"/>
                    <a:pt x="1099" y="17805"/>
                    <a:pt x="504" y="17304"/>
                  </a:cubicBezTo>
                  <a:cubicBezTo>
                    <a:pt x="307" y="17141"/>
                    <a:pt x="142" y="16971"/>
                    <a:pt x="0" y="167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solidFill>
                    <a:srgbClr val="000000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grpSp>
          <p:nvGrpSpPr>
            <p:cNvPr id="188" name="Group"/>
            <p:cNvGrpSpPr/>
            <p:nvPr/>
          </p:nvGrpSpPr>
          <p:grpSpPr>
            <a:xfrm>
              <a:off x="8871323" y="4387689"/>
              <a:ext cx="3071499" cy="1984387"/>
              <a:chOff x="0" y="0"/>
              <a:chExt cx="3071497" cy="1984386"/>
            </a:xfrm>
          </p:grpSpPr>
          <p:sp>
            <p:nvSpPr>
              <p:cNvPr id="176" name="Line"/>
              <p:cNvSpPr/>
              <p:nvPr/>
            </p:nvSpPr>
            <p:spPr>
              <a:xfrm>
                <a:off x="1358268" y="545969"/>
                <a:ext cx="597213" cy="240332"/>
              </a:xfrm>
              <a:prstGeom prst="line">
                <a:avLst/>
              </a:prstGeom>
              <a:noFill/>
              <a:ln w="177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77" name="Line"/>
              <p:cNvSpPr/>
              <p:nvPr/>
            </p:nvSpPr>
            <p:spPr>
              <a:xfrm>
                <a:off x="1124082" y="1185043"/>
                <a:ext cx="597213" cy="240332"/>
              </a:xfrm>
              <a:prstGeom prst="line">
                <a:avLst/>
              </a:prstGeom>
              <a:noFill/>
              <a:ln w="177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78" name="Oval"/>
              <p:cNvSpPr/>
              <p:nvPr/>
            </p:nvSpPr>
            <p:spPr>
              <a:xfrm>
                <a:off x="173903" y="133890"/>
                <a:ext cx="796995" cy="106449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79" name="Line"/>
              <p:cNvSpPr/>
              <p:nvPr/>
            </p:nvSpPr>
            <p:spPr>
              <a:xfrm rot="10313091">
                <a:off x="44365" y="52736"/>
                <a:ext cx="795765" cy="685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6" h="20426" fill="norm" stroke="1" extrusionOk="0">
                    <a:moveTo>
                      <a:pt x="0" y="18380"/>
                    </a:moveTo>
                    <a:cubicBezTo>
                      <a:pt x="4994" y="21600"/>
                      <a:pt x="11307" y="20973"/>
                      <a:pt x="15667" y="16821"/>
                    </a:cubicBezTo>
                    <a:cubicBezTo>
                      <a:pt x="17846" y="14747"/>
                      <a:pt x="19288" y="12018"/>
                      <a:pt x="20220" y="9148"/>
                    </a:cubicBezTo>
                    <a:cubicBezTo>
                      <a:pt x="21157" y="6263"/>
                      <a:pt x="21600" y="3165"/>
                      <a:pt x="21475" y="0"/>
                    </a:cubicBezTo>
                  </a:path>
                </a:pathLst>
              </a:cu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0" name="Line"/>
              <p:cNvSpPr/>
              <p:nvPr/>
            </p:nvSpPr>
            <p:spPr>
              <a:xfrm flipH="1">
                <a:off x="1713812" y="848120"/>
                <a:ext cx="63285" cy="14631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1" name="Line"/>
              <p:cNvSpPr/>
              <p:nvPr/>
            </p:nvSpPr>
            <p:spPr>
              <a:xfrm flipH="1">
                <a:off x="1423406" y="731025"/>
                <a:ext cx="63285" cy="14631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2" name="Line"/>
              <p:cNvSpPr/>
              <p:nvPr/>
            </p:nvSpPr>
            <p:spPr>
              <a:xfrm flipV="1">
                <a:off x="1299725" y="1031479"/>
                <a:ext cx="47132" cy="152163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3" name="Line"/>
              <p:cNvSpPr/>
              <p:nvPr/>
            </p:nvSpPr>
            <p:spPr>
              <a:xfrm flipV="1">
                <a:off x="1640005" y="1151795"/>
                <a:ext cx="47132" cy="152164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4" name="Line"/>
              <p:cNvSpPr/>
              <p:nvPr/>
            </p:nvSpPr>
            <p:spPr>
              <a:xfrm>
                <a:off x="647155" y="679821"/>
                <a:ext cx="2019437" cy="770218"/>
              </a:xfrm>
              <a:prstGeom prst="line">
                <a:avLst/>
              </a:prstGeom>
              <a:noFill/>
              <a:ln w="114300" cap="flat">
                <a:solidFill>
                  <a:srgbClr val="FFFFFF"/>
                </a:solidFill>
                <a:prstDash val="solid"/>
                <a:miter lim="400000"/>
              </a:ln>
              <a:effectLst>
                <a:outerShdw sx="100000" sy="100000" kx="0" ky="0" algn="b" rotWithShape="0" blurRad="190500" dist="8455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5" name="Oval"/>
              <p:cNvSpPr/>
              <p:nvPr/>
            </p:nvSpPr>
            <p:spPr>
              <a:xfrm>
                <a:off x="2274503" y="919897"/>
                <a:ext cx="796995" cy="106449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86" name="Line"/>
              <p:cNvSpPr/>
              <p:nvPr/>
            </p:nvSpPr>
            <p:spPr>
              <a:xfrm rot="10313091">
                <a:off x="2162291" y="859667"/>
                <a:ext cx="750462" cy="723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1" h="21352" fill="norm" stroke="1" extrusionOk="0">
                    <a:moveTo>
                      <a:pt x="0" y="19275"/>
                    </a:moveTo>
                    <a:cubicBezTo>
                      <a:pt x="2466" y="20931"/>
                      <a:pt x="5363" y="21600"/>
                      <a:pt x="8179" y="21271"/>
                    </a:cubicBezTo>
                    <a:cubicBezTo>
                      <a:pt x="11036" y="20936"/>
                      <a:pt x="13727" y="19587"/>
                      <a:pt x="15914" y="17499"/>
                    </a:cubicBezTo>
                    <a:cubicBezTo>
                      <a:pt x="18224" y="15292"/>
                      <a:pt x="19765" y="12485"/>
                      <a:pt x="20605" y="9501"/>
                    </a:cubicBezTo>
                    <a:cubicBezTo>
                      <a:pt x="21457" y="6474"/>
                      <a:pt x="21600" y="3217"/>
                      <a:pt x="20929" y="0"/>
                    </a:cubicBezTo>
                  </a:path>
                </a:pathLst>
              </a:cu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>
                <a:outerShdw sx="100000" sy="100000" kx="0" ky="0" algn="b" rotWithShape="0" blurRad="0" dist="26672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87" name="Oval"/>
              <p:cNvSpPr/>
              <p:nvPr/>
            </p:nvSpPr>
            <p:spPr>
              <a:xfrm>
                <a:off x="2523520" y="1193830"/>
                <a:ext cx="298961" cy="51662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grpSp>
          <p:nvGrpSpPr>
            <p:cNvPr id="193" name="Group"/>
            <p:cNvGrpSpPr/>
            <p:nvPr/>
          </p:nvGrpSpPr>
          <p:grpSpPr>
            <a:xfrm>
              <a:off x="14087932" y="1535956"/>
              <a:ext cx="2510601" cy="1837120"/>
              <a:chOff x="0" y="0"/>
              <a:chExt cx="2510599" cy="1837119"/>
            </a:xfrm>
          </p:grpSpPr>
          <p:sp>
            <p:nvSpPr>
              <p:cNvPr id="189" name="Cylinder"/>
              <p:cNvSpPr/>
              <p:nvPr/>
            </p:nvSpPr>
            <p:spPr>
              <a:xfrm>
                <a:off x="378000" y="0"/>
                <a:ext cx="924862" cy="12209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fill="norm" stroke="1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0" name="Cube"/>
              <p:cNvSpPr/>
              <p:nvPr/>
            </p:nvSpPr>
            <p:spPr>
              <a:xfrm>
                <a:off x="1014336" y="317110"/>
                <a:ext cx="1093330" cy="10933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201" y="0"/>
                    </a:moveTo>
                    <a:cubicBezTo>
                      <a:pt x="7108" y="0"/>
                      <a:pt x="7018" y="37"/>
                      <a:pt x="6952" y="103"/>
                    </a:cubicBezTo>
                    <a:lnTo>
                      <a:pt x="103" y="6951"/>
                    </a:lnTo>
                    <a:cubicBezTo>
                      <a:pt x="65" y="6989"/>
                      <a:pt x="91" y="7054"/>
                      <a:pt x="145" y="7054"/>
                    </a:cubicBezTo>
                    <a:lnTo>
                      <a:pt x="14172" y="7054"/>
                    </a:lnTo>
                    <a:cubicBezTo>
                      <a:pt x="14214" y="7054"/>
                      <a:pt x="14253" y="7038"/>
                      <a:pt x="14283" y="7008"/>
                    </a:cubicBezTo>
                    <a:lnTo>
                      <a:pt x="21210" y="81"/>
                    </a:lnTo>
                    <a:cubicBezTo>
                      <a:pt x="21240" y="51"/>
                      <a:pt x="21219" y="0"/>
                      <a:pt x="21176" y="0"/>
                    </a:cubicBezTo>
                    <a:lnTo>
                      <a:pt x="7201" y="0"/>
                    </a:lnTo>
                    <a:close/>
                    <a:moveTo>
                      <a:pt x="21571" y="380"/>
                    </a:moveTo>
                    <a:cubicBezTo>
                      <a:pt x="21555" y="373"/>
                      <a:pt x="21534" y="375"/>
                      <a:pt x="21519" y="390"/>
                    </a:cubicBezTo>
                    <a:lnTo>
                      <a:pt x="14597" y="7312"/>
                    </a:lnTo>
                    <a:cubicBezTo>
                      <a:pt x="14564" y="7345"/>
                      <a:pt x="14546" y="7389"/>
                      <a:pt x="14546" y="7435"/>
                    </a:cubicBezTo>
                    <a:lnTo>
                      <a:pt x="14546" y="21490"/>
                    </a:lnTo>
                    <a:cubicBezTo>
                      <a:pt x="14546" y="21530"/>
                      <a:pt x="14594" y="21550"/>
                      <a:pt x="14622" y="21522"/>
                    </a:cubicBezTo>
                    <a:lnTo>
                      <a:pt x="21490" y="14622"/>
                    </a:lnTo>
                    <a:cubicBezTo>
                      <a:pt x="21561" y="14552"/>
                      <a:pt x="21600" y="14457"/>
                      <a:pt x="21600" y="14357"/>
                    </a:cubicBezTo>
                    <a:lnTo>
                      <a:pt x="21600" y="424"/>
                    </a:lnTo>
                    <a:cubicBezTo>
                      <a:pt x="21600" y="402"/>
                      <a:pt x="21588" y="387"/>
                      <a:pt x="21571" y="380"/>
                    </a:cubicBezTo>
                    <a:close/>
                    <a:moveTo>
                      <a:pt x="78" y="7491"/>
                    </a:moveTo>
                    <a:cubicBezTo>
                      <a:pt x="34" y="7491"/>
                      <a:pt x="0" y="7527"/>
                      <a:pt x="0" y="7570"/>
                    </a:cubicBezTo>
                    <a:lnTo>
                      <a:pt x="0" y="21522"/>
                    </a:lnTo>
                    <a:cubicBezTo>
                      <a:pt x="0" y="21566"/>
                      <a:pt x="34" y="21600"/>
                      <a:pt x="78" y="21600"/>
                    </a:cubicBezTo>
                    <a:lnTo>
                      <a:pt x="14030" y="21600"/>
                    </a:lnTo>
                    <a:cubicBezTo>
                      <a:pt x="14073" y="21600"/>
                      <a:pt x="14109" y="21566"/>
                      <a:pt x="14109" y="21522"/>
                    </a:cubicBezTo>
                    <a:lnTo>
                      <a:pt x="14109" y="7570"/>
                    </a:lnTo>
                    <a:cubicBezTo>
                      <a:pt x="14109" y="7527"/>
                      <a:pt x="14073" y="7491"/>
                      <a:pt x="14030" y="7491"/>
                    </a:cubicBezTo>
                    <a:lnTo>
                      <a:pt x="78" y="749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90500" dist="8455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1" name="Cuboid"/>
              <p:cNvSpPr/>
              <p:nvPr/>
            </p:nvSpPr>
            <p:spPr>
              <a:xfrm>
                <a:off x="0" y="1065358"/>
                <a:ext cx="1286270" cy="7717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399" y="0"/>
                    </a:moveTo>
                    <a:cubicBezTo>
                      <a:pt x="4348" y="0"/>
                      <a:pt x="4299" y="35"/>
                      <a:pt x="4263" y="96"/>
                    </a:cubicBezTo>
                    <a:lnTo>
                      <a:pt x="285" y="6722"/>
                    </a:lnTo>
                    <a:cubicBezTo>
                      <a:pt x="259" y="6765"/>
                      <a:pt x="279" y="6840"/>
                      <a:pt x="316" y="6840"/>
                    </a:cubicBezTo>
                    <a:lnTo>
                      <a:pt x="17106" y="6840"/>
                    </a:lnTo>
                    <a:cubicBezTo>
                      <a:pt x="17160" y="6840"/>
                      <a:pt x="17212" y="6805"/>
                      <a:pt x="17250" y="6742"/>
                    </a:cubicBezTo>
                    <a:lnTo>
                      <a:pt x="21220" y="124"/>
                    </a:lnTo>
                    <a:cubicBezTo>
                      <a:pt x="21248" y="79"/>
                      <a:pt x="21228" y="0"/>
                      <a:pt x="21190" y="0"/>
                    </a:cubicBezTo>
                    <a:lnTo>
                      <a:pt x="4399" y="0"/>
                    </a:lnTo>
                    <a:close/>
                    <a:moveTo>
                      <a:pt x="21573" y="616"/>
                    </a:moveTo>
                    <a:cubicBezTo>
                      <a:pt x="21558" y="605"/>
                      <a:pt x="21540" y="610"/>
                      <a:pt x="21526" y="633"/>
                    </a:cubicBezTo>
                    <a:lnTo>
                      <a:pt x="17555" y="7251"/>
                    </a:lnTo>
                    <a:cubicBezTo>
                      <a:pt x="17517" y="7315"/>
                      <a:pt x="17496" y="7399"/>
                      <a:pt x="17496" y="7490"/>
                    </a:cubicBezTo>
                    <a:lnTo>
                      <a:pt x="17496" y="21052"/>
                    </a:lnTo>
                    <a:cubicBezTo>
                      <a:pt x="17496" y="21122"/>
                      <a:pt x="17546" y="21157"/>
                      <a:pt x="17575" y="21108"/>
                    </a:cubicBezTo>
                    <a:lnTo>
                      <a:pt x="21543" y="14496"/>
                    </a:lnTo>
                    <a:cubicBezTo>
                      <a:pt x="21579" y="14434"/>
                      <a:pt x="21600" y="14351"/>
                      <a:pt x="21600" y="14265"/>
                    </a:cubicBezTo>
                    <a:lnTo>
                      <a:pt x="21600" y="683"/>
                    </a:lnTo>
                    <a:cubicBezTo>
                      <a:pt x="21600" y="651"/>
                      <a:pt x="21588" y="626"/>
                      <a:pt x="21573" y="616"/>
                    </a:cubicBezTo>
                    <a:close/>
                    <a:moveTo>
                      <a:pt x="78" y="7560"/>
                    </a:moveTo>
                    <a:cubicBezTo>
                      <a:pt x="35" y="7560"/>
                      <a:pt x="0" y="7617"/>
                      <a:pt x="0" y="7689"/>
                    </a:cubicBezTo>
                    <a:lnTo>
                      <a:pt x="0" y="21471"/>
                    </a:lnTo>
                    <a:cubicBezTo>
                      <a:pt x="0" y="21543"/>
                      <a:pt x="34" y="21600"/>
                      <a:pt x="78" y="21600"/>
                    </a:cubicBezTo>
                    <a:lnTo>
                      <a:pt x="16986" y="21600"/>
                    </a:lnTo>
                    <a:cubicBezTo>
                      <a:pt x="17030" y="21600"/>
                      <a:pt x="17064" y="21543"/>
                      <a:pt x="17064" y="21471"/>
                    </a:cubicBezTo>
                    <a:lnTo>
                      <a:pt x="17064" y="7689"/>
                    </a:lnTo>
                    <a:cubicBezTo>
                      <a:pt x="17064" y="7617"/>
                      <a:pt x="17030" y="7560"/>
                      <a:pt x="16986" y="7560"/>
                    </a:cubicBezTo>
                    <a:lnTo>
                      <a:pt x="78" y="75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241300" dist="63500" dir="27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2" name="Prism"/>
              <p:cNvSpPr/>
              <p:nvPr/>
            </p:nvSpPr>
            <p:spPr>
              <a:xfrm>
                <a:off x="1348550" y="779824"/>
                <a:ext cx="1162050" cy="10146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1" h="21597" fill="norm" stroke="1" extrusionOk="0">
                    <a:moveTo>
                      <a:pt x="15351" y="1"/>
                    </a:moveTo>
                    <a:cubicBezTo>
                      <a:pt x="15329" y="-3"/>
                      <a:pt x="15306" y="4"/>
                      <a:pt x="15287" y="22"/>
                    </a:cubicBezTo>
                    <a:lnTo>
                      <a:pt x="6615" y="8751"/>
                    </a:lnTo>
                    <a:cubicBezTo>
                      <a:pt x="6562" y="8803"/>
                      <a:pt x="6550" y="8891"/>
                      <a:pt x="6584" y="8959"/>
                    </a:cubicBezTo>
                    <a:lnTo>
                      <a:pt x="12730" y="21172"/>
                    </a:lnTo>
                    <a:cubicBezTo>
                      <a:pt x="12755" y="21221"/>
                      <a:pt x="12813" y="21232"/>
                      <a:pt x="12850" y="21195"/>
                    </a:cubicBezTo>
                    <a:lnTo>
                      <a:pt x="21496" y="12492"/>
                    </a:lnTo>
                    <a:cubicBezTo>
                      <a:pt x="21563" y="12424"/>
                      <a:pt x="21580" y="12312"/>
                      <a:pt x="21536" y="12223"/>
                    </a:cubicBezTo>
                    <a:lnTo>
                      <a:pt x="15407" y="46"/>
                    </a:lnTo>
                    <a:cubicBezTo>
                      <a:pt x="15395" y="21"/>
                      <a:pt x="15373" y="5"/>
                      <a:pt x="15351" y="1"/>
                    </a:cubicBezTo>
                    <a:close/>
                    <a:moveTo>
                      <a:pt x="6197" y="9263"/>
                    </a:moveTo>
                    <a:cubicBezTo>
                      <a:pt x="6171" y="9263"/>
                      <a:pt x="6143" y="9278"/>
                      <a:pt x="6128" y="9307"/>
                    </a:cubicBezTo>
                    <a:lnTo>
                      <a:pt x="10" y="21464"/>
                    </a:lnTo>
                    <a:cubicBezTo>
                      <a:pt x="-20" y="21523"/>
                      <a:pt x="18" y="21597"/>
                      <a:pt x="78" y="21597"/>
                    </a:cubicBezTo>
                    <a:lnTo>
                      <a:pt x="12314" y="21597"/>
                    </a:lnTo>
                    <a:cubicBezTo>
                      <a:pt x="12374" y="21597"/>
                      <a:pt x="12412" y="21523"/>
                      <a:pt x="12382" y="21464"/>
                    </a:cubicBezTo>
                    <a:lnTo>
                      <a:pt x="6263" y="9307"/>
                    </a:lnTo>
                    <a:cubicBezTo>
                      <a:pt x="6248" y="9278"/>
                      <a:pt x="6223" y="9263"/>
                      <a:pt x="6197" y="92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90500" dist="0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sp>
          <p:nvSpPr>
            <p:cNvPr id="194" name="Line"/>
            <p:cNvSpPr/>
            <p:nvPr/>
          </p:nvSpPr>
          <p:spPr>
            <a:xfrm flipV="1">
              <a:off x="3602185" y="2325367"/>
              <a:ext cx="1" cy="5882373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5" name="Line"/>
            <p:cNvSpPr/>
            <p:nvPr/>
          </p:nvSpPr>
          <p:spPr>
            <a:xfrm flipV="1">
              <a:off x="18009884" y="2325367"/>
              <a:ext cx="1" cy="5882373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6" name="Line"/>
            <p:cNvSpPr/>
            <p:nvPr/>
          </p:nvSpPr>
          <p:spPr>
            <a:xfrm flipV="1">
              <a:off x="13148428" y="2325367"/>
              <a:ext cx="1" cy="5882373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7" name="Line"/>
            <p:cNvSpPr/>
            <p:nvPr/>
          </p:nvSpPr>
          <p:spPr>
            <a:xfrm flipV="1">
              <a:off x="8002457" y="2325367"/>
              <a:ext cx="1" cy="5882373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14087932" y="4895295"/>
              <a:ext cx="2435898" cy="1231683"/>
              <a:chOff x="0" y="0"/>
              <a:chExt cx="2435897" cy="1231682"/>
            </a:xfrm>
          </p:grpSpPr>
          <p:sp>
            <p:nvSpPr>
              <p:cNvPr id="198" name="Mountain"/>
              <p:cNvSpPr/>
              <p:nvPr/>
            </p:nvSpPr>
            <p:spPr>
              <a:xfrm>
                <a:off x="416780" y="0"/>
                <a:ext cx="2019118" cy="9691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637" y="0"/>
                    </a:moveTo>
                    <a:lnTo>
                      <a:pt x="10238" y="9218"/>
                    </a:lnTo>
                    <a:lnTo>
                      <a:pt x="8544" y="4627"/>
                    </a:lnTo>
                    <a:lnTo>
                      <a:pt x="5851" y="11929"/>
                    </a:lnTo>
                    <a:lnTo>
                      <a:pt x="4708" y="8828"/>
                    </a:lnTo>
                    <a:lnTo>
                      <a:pt x="0" y="21600"/>
                    </a:lnTo>
                    <a:lnTo>
                      <a:pt x="2287" y="21600"/>
                    </a:lnTo>
                    <a:lnTo>
                      <a:pt x="5672" y="21600"/>
                    </a:lnTo>
                    <a:lnTo>
                      <a:pt x="9416" y="21600"/>
                    </a:lnTo>
                    <a:lnTo>
                      <a:pt x="14803" y="21600"/>
                    </a:lnTo>
                    <a:lnTo>
                      <a:pt x="21600" y="21600"/>
                    </a:lnTo>
                    <a:lnTo>
                      <a:pt x="13637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199" name="Evergreen"/>
              <p:cNvSpPr/>
              <p:nvPr/>
            </p:nvSpPr>
            <p:spPr>
              <a:xfrm>
                <a:off x="208857" y="325859"/>
                <a:ext cx="410323" cy="6940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1" h="21600" fill="norm" stroke="1" extrusionOk="0">
                    <a:moveTo>
                      <a:pt x="10621" y="0"/>
                    </a:moveTo>
                    <a:cubicBezTo>
                      <a:pt x="10617" y="23"/>
                      <a:pt x="10614" y="44"/>
                      <a:pt x="10610" y="67"/>
                    </a:cubicBezTo>
                    <a:cubicBezTo>
                      <a:pt x="10104" y="2030"/>
                      <a:pt x="9595" y="3050"/>
                      <a:pt x="9030" y="3538"/>
                    </a:cubicBezTo>
                    <a:cubicBezTo>
                      <a:pt x="9188" y="3538"/>
                      <a:pt x="9363" y="3511"/>
                      <a:pt x="9528" y="3474"/>
                    </a:cubicBezTo>
                    <a:cubicBezTo>
                      <a:pt x="8596" y="4832"/>
                      <a:pt x="7424" y="5534"/>
                      <a:pt x="6527" y="6163"/>
                    </a:cubicBezTo>
                    <a:cubicBezTo>
                      <a:pt x="6868" y="6119"/>
                      <a:pt x="7802" y="5974"/>
                      <a:pt x="8230" y="5855"/>
                    </a:cubicBezTo>
                    <a:cubicBezTo>
                      <a:pt x="7748" y="6276"/>
                      <a:pt x="6954" y="6634"/>
                      <a:pt x="6954" y="6634"/>
                    </a:cubicBezTo>
                    <a:cubicBezTo>
                      <a:pt x="7138" y="6619"/>
                      <a:pt x="7415" y="6600"/>
                      <a:pt x="7720" y="6547"/>
                    </a:cubicBezTo>
                    <a:cubicBezTo>
                      <a:pt x="7091" y="7137"/>
                      <a:pt x="6251" y="7713"/>
                      <a:pt x="5561" y="8125"/>
                    </a:cubicBezTo>
                    <a:cubicBezTo>
                      <a:pt x="5895" y="8116"/>
                      <a:pt x="6564" y="7999"/>
                      <a:pt x="7009" y="7907"/>
                    </a:cubicBezTo>
                    <a:cubicBezTo>
                      <a:pt x="6411" y="8446"/>
                      <a:pt x="4903" y="8893"/>
                      <a:pt x="4903" y="8893"/>
                    </a:cubicBezTo>
                    <a:cubicBezTo>
                      <a:pt x="5152" y="8900"/>
                      <a:pt x="5550" y="8913"/>
                      <a:pt x="5996" y="8867"/>
                    </a:cubicBezTo>
                    <a:cubicBezTo>
                      <a:pt x="4872" y="9638"/>
                      <a:pt x="3565" y="10259"/>
                      <a:pt x="2901" y="10510"/>
                    </a:cubicBezTo>
                    <a:cubicBezTo>
                      <a:pt x="3687" y="10533"/>
                      <a:pt x="4308" y="10479"/>
                      <a:pt x="4850" y="10385"/>
                    </a:cubicBezTo>
                    <a:cubicBezTo>
                      <a:pt x="4326" y="10617"/>
                      <a:pt x="3807" y="10772"/>
                      <a:pt x="3807" y="10772"/>
                    </a:cubicBezTo>
                    <a:cubicBezTo>
                      <a:pt x="4160" y="10781"/>
                      <a:pt x="4842" y="10804"/>
                      <a:pt x="5509" y="10615"/>
                    </a:cubicBezTo>
                    <a:cubicBezTo>
                      <a:pt x="4554" y="11187"/>
                      <a:pt x="3493" y="11637"/>
                      <a:pt x="2295" y="12014"/>
                    </a:cubicBezTo>
                    <a:cubicBezTo>
                      <a:pt x="3519" y="11959"/>
                      <a:pt x="4122" y="11979"/>
                      <a:pt x="4988" y="11829"/>
                    </a:cubicBezTo>
                    <a:cubicBezTo>
                      <a:pt x="4334" y="12189"/>
                      <a:pt x="3084" y="12413"/>
                      <a:pt x="3084" y="12413"/>
                    </a:cubicBezTo>
                    <a:cubicBezTo>
                      <a:pt x="3383" y="12449"/>
                      <a:pt x="3950" y="12522"/>
                      <a:pt x="4573" y="12429"/>
                    </a:cubicBezTo>
                    <a:cubicBezTo>
                      <a:pt x="3626" y="13059"/>
                      <a:pt x="2798" y="13430"/>
                      <a:pt x="1310" y="13941"/>
                    </a:cubicBezTo>
                    <a:cubicBezTo>
                      <a:pt x="2261" y="14037"/>
                      <a:pt x="3022" y="14027"/>
                      <a:pt x="3903" y="13855"/>
                    </a:cubicBezTo>
                    <a:cubicBezTo>
                      <a:pt x="3441" y="14122"/>
                      <a:pt x="2908" y="14377"/>
                      <a:pt x="2403" y="14495"/>
                    </a:cubicBezTo>
                    <a:cubicBezTo>
                      <a:pt x="2758" y="14526"/>
                      <a:pt x="3146" y="14544"/>
                      <a:pt x="3538" y="14548"/>
                    </a:cubicBezTo>
                    <a:cubicBezTo>
                      <a:pt x="2975" y="14915"/>
                      <a:pt x="1532" y="15372"/>
                      <a:pt x="690" y="15468"/>
                    </a:cubicBezTo>
                    <a:cubicBezTo>
                      <a:pt x="1469" y="15621"/>
                      <a:pt x="1944" y="15682"/>
                      <a:pt x="2829" y="15558"/>
                    </a:cubicBezTo>
                    <a:cubicBezTo>
                      <a:pt x="2034" y="16169"/>
                      <a:pt x="1577" y="16274"/>
                      <a:pt x="222" y="16735"/>
                    </a:cubicBezTo>
                    <a:cubicBezTo>
                      <a:pt x="549" y="16746"/>
                      <a:pt x="1657" y="16760"/>
                      <a:pt x="2445" y="16433"/>
                    </a:cubicBezTo>
                    <a:cubicBezTo>
                      <a:pt x="2217" y="16700"/>
                      <a:pt x="1683" y="16922"/>
                      <a:pt x="1285" y="17066"/>
                    </a:cubicBezTo>
                    <a:cubicBezTo>
                      <a:pt x="1615" y="17066"/>
                      <a:pt x="1944" y="17006"/>
                      <a:pt x="2229" y="16894"/>
                    </a:cubicBezTo>
                    <a:cubicBezTo>
                      <a:pt x="1771" y="17163"/>
                      <a:pt x="1238" y="17373"/>
                      <a:pt x="668" y="17513"/>
                    </a:cubicBezTo>
                    <a:cubicBezTo>
                      <a:pt x="1097" y="17560"/>
                      <a:pt x="2071" y="17636"/>
                      <a:pt x="2608" y="17472"/>
                    </a:cubicBezTo>
                    <a:lnTo>
                      <a:pt x="2638" y="17467"/>
                    </a:lnTo>
                    <a:cubicBezTo>
                      <a:pt x="2011" y="17862"/>
                      <a:pt x="825" y="18003"/>
                      <a:pt x="1" y="17923"/>
                    </a:cubicBezTo>
                    <a:cubicBezTo>
                      <a:pt x="-28" y="17962"/>
                      <a:pt x="714" y="18310"/>
                      <a:pt x="1542" y="18379"/>
                    </a:cubicBezTo>
                    <a:cubicBezTo>
                      <a:pt x="1245" y="18467"/>
                      <a:pt x="906" y="18513"/>
                      <a:pt x="582" y="18499"/>
                    </a:cubicBezTo>
                    <a:cubicBezTo>
                      <a:pt x="1481" y="18739"/>
                      <a:pt x="2039" y="18785"/>
                      <a:pt x="3029" y="18865"/>
                    </a:cubicBezTo>
                    <a:cubicBezTo>
                      <a:pt x="2588" y="19091"/>
                      <a:pt x="2010" y="19186"/>
                      <a:pt x="2010" y="19186"/>
                    </a:cubicBezTo>
                    <a:cubicBezTo>
                      <a:pt x="2010" y="19186"/>
                      <a:pt x="4186" y="19299"/>
                      <a:pt x="5315" y="19147"/>
                    </a:cubicBezTo>
                    <a:cubicBezTo>
                      <a:pt x="4988" y="19390"/>
                      <a:pt x="4449" y="19473"/>
                      <a:pt x="4449" y="19473"/>
                    </a:cubicBezTo>
                    <a:cubicBezTo>
                      <a:pt x="4449" y="19473"/>
                      <a:pt x="7074" y="19640"/>
                      <a:pt x="9273" y="19263"/>
                    </a:cubicBezTo>
                    <a:cubicBezTo>
                      <a:pt x="9277" y="19443"/>
                      <a:pt x="9306" y="21049"/>
                      <a:pt x="9306" y="21600"/>
                    </a:cubicBezTo>
                    <a:lnTo>
                      <a:pt x="11676" y="21600"/>
                    </a:lnTo>
                    <a:lnTo>
                      <a:pt x="11676" y="19306"/>
                    </a:lnTo>
                    <a:cubicBezTo>
                      <a:pt x="13874" y="19629"/>
                      <a:pt x="16600" y="19473"/>
                      <a:pt x="16600" y="19473"/>
                    </a:cubicBezTo>
                    <a:cubicBezTo>
                      <a:pt x="16600" y="19473"/>
                      <a:pt x="16072" y="19496"/>
                      <a:pt x="15235" y="19134"/>
                    </a:cubicBezTo>
                    <a:cubicBezTo>
                      <a:pt x="16407" y="19406"/>
                      <a:pt x="19038" y="19186"/>
                      <a:pt x="19038" y="19186"/>
                    </a:cubicBezTo>
                    <a:cubicBezTo>
                      <a:pt x="19038" y="19186"/>
                      <a:pt x="18653" y="19220"/>
                      <a:pt x="17768" y="18988"/>
                    </a:cubicBezTo>
                    <a:cubicBezTo>
                      <a:pt x="18677" y="19007"/>
                      <a:pt x="19389" y="19078"/>
                      <a:pt x="20696" y="18650"/>
                    </a:cubicBezTo>
                    <a:cubicBezTo>
                      <a:pt x="20282" y="18691"/>
                      <a:pt x="19763" y="18530"/>
                      <a:pt x="19409" y="18422"/>
                    </a:cubicBezTo>
                    <a:cubicBezTo>
                      <a:pt x="20354" y="18360"/>
                      <a:pt x="21572" y="17935"/>
                      <a:pt x="21540" y="17939"/>
                    </a:cubicBezTo>
                    <a:cubicBezTo>
                      <a:pt x="20708" y="18067"/>
                      <a:pt x="19853" y="18090"/>
                      <a:pt x="18701" y="17606"/>
                    </a:cubicBezTo>
                    <a:cubicBezTo>
                      <a:pt x="19559" y="17715"/>
                      <a:pt x="20457" y="17670"/>
                      <a:pt x="21169" y="17431"/>
                    </a:cubicBezTo>
                    <a:cubicBezTo>
                      <a:pt x="20119" y="17251"/>
                      <a:pt x="19385" y="17083"/>
                      <a:pt x="18565" y="16604"/>
                    </a:cubicBezTo>
                    <a:cubicBezTo>
                      <a:pt x="19761" y="16772"/>
                      <a:pt x="20162" y="16732"/>
                      <a:pt x="20682" y="16571"/>
                    </a:cubicBezTo>
                    <a:cubicBezTo>
                      <a:pt x="20036" y="16578"/>
                      <a:pt x="18647" y="16222"/>
                      <a:pt x="18269" y="15821"/>
                    </a:cubicBezTo>
                    <a:cubicBezTo>
                      <a:pt x="19042" y="15936"/>
                      <a:pt x="19570" y="15906"/>
                      <a:pt x="20079" y="15754"/>
                    </a:cubicBezTo>
                    <a:cubicBezTo>
                      <a:pt x="19023" y="15620"/>
                      <a:pt x="18390" y="15410"/>
                      <a:pt x="17588" y="14955"/>
                    </a:cubicBezTo>
                    <a:cubicBezTo>
                      <a:pt x="18238" y="15101"/>
                      <a:pt x="18942" y="15182"/>
                      <a:pt x="19774" y="15037"/>
                    </a:cubicBezTo>
                    <a:cubicBezTo>
                      <a:pt x="18784" y="14789"/>
                      <a:pt x="18079" y="14350"/>
                      <a:pt x="17546" y="14070"/>
                    </a:cubicBezTo>
                    <a:cubicBezTo>
                      <a:pt x="17990" y="14178"/>
                      <a:pt x="18474" y="14174"/>
                      <a:pt x="18892" y="14137"/>
                    </a:cubicBezTo>
                    <a:cubicBezTo>
                      <a:pt x="18497" y="14045"/>
                      <a:pt x="17366" y="13612"/>
                      <a:pt x="16984" y="13412"/>
                    </a:cubicBezTo>
                    <a:cubicBezTo>
                      <a:pt x="17588" y="13460"/>
                      <a:pt x="18896" y="13566"/>
                      <a:pt x="19589" y="13442"/>
                    </a:cubicBezTo>
                    <a:cubicBezTo>
                      <a:pt x="17842" y="12942"/>
                      <a:pt x="17114" y="12475"/>
                      <a:pt x="16218" y="11816"/>
                    </a:cubicBezTo>
                    <a:cubicBezTo>
                      <a:pt x="16859" y="12018"/>
                      <a:pt x="17237" y="12059"/>
                      <a:pt x="18224" y="12059"/>
                    </a:cubicBezTo>
                    <a:cubicBezTo>
                      <a:pt x="17782" y="11886"/>
                      <a:pt x="17111" y="11533"/>
                      <a:pt x="16467" y="11112"/>
                    </a:cubicBezTo>
                    <a:cubicBezTo>
                      <a:pt x="16979" y="11180"/>
                      <a:pt x="17420" y="11208"/>
                      <a:pt x="17685" y="11205"/>
                    </a:cubicBezTo>
                    <a:cubicBezTo>
                      <a:pt x="17685" y="11205"/>
                      <a:pt x="16799" y="10793"/>
                      <a:pt x="16151" y="10277"/>
                    </a:cubicBezTo>
                    <a:cubicBezTo>
                      <a:pt x="16784" y="10420"/>
                      <a:pt x="17190" y="10378"/>
                      <a:pt x="18427" y="10493"/>
                    </a:cubicBezTo>
                    <a:cubicBezTo>
                      <a:pt x="17776" y="10187"/>
                      <a:pt x="16523" y="9477"/>
                      <a:pt x="15468" y="8736"/>
                    </a:cubicBezTo>
                    <a:cubicBezTo>
                      <a:pt x="15724" y="8757"/>
                      <a:pt x="15940" y="8765"/>
                      <a:pt x="16096" y="8764"/>
                    </a:cubicBezTo>
                    <a:cubicBezTo>
                      <a:pt x="16096" y="8764"/>
                      <a:pt x="15264" y="8378"/>
                      <a:pt x="14623" y="7884"/>
                    </a:cubicBezTo>
                    <a:cubicBezTo>
                      <a:pt x="14846" y="7915"/>
                      <a:pt x="15095" y="7938"/>
                      <a:pt x="15393" y="8004"/>
                    </a:cubicBezTo>
                    <a:cubicBezTo>
                      <a:pt x="14734" y="7546"/>
                      <a:pt x="14285" y="7197"/>
                      <a:pt x="13959" y="6906"/>
                    </a:cubicBezTo>
                    <a:cubicBezTo>
                      <a:pt x="14222" y="6939"/>
                      <a:pt x="14447" y="6956"/>
                      <a:pt x="14607" y="6960"/>
                    </a:cubicBezTo>
                    <a:cubicBezTo>
                      <a:pt x="14607" y="6960"/>
                      <a:pt x="14113" y="6696"/>
                      <a:pt x="13621" y="6329"/>
                    </a:cubicBezTo>
                    <a:cubicBezTo>
                      <a:pt x="13992" y="6382"/>
                      <a:pt x="14609" y="6429"/>
                      <a:pt x="14856" y="6470"/>
                    </a:cubicBezTo>
                    <a:cubicBezTo>
                      <a:pt x="14010" y="5822"/>
                      <a:pt x="12722" y="4827"/>
                      <a:pt x="11894" y="3438"/>
                    </a:cubicBezTo>
                    <a:cubicBezTo>
                      <a:pt x="12080" y="3483"/>
                      <a:pt x="12282" y="3518"/>
                      <a:pt x="12464" y="3518"/>
                    </a:cubicBezTo>
                    <a:cubicBezTo>
                      <a:pt x="11894" y="3026"/>
                      <a:pt x="11126" y="1996"/>
                      <a:pt x="106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90500" dist="0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0" name="Evergreen"/>
              <p:cNvSpPr/>
              <p:nvPr/>
            </p:nvSpPr>
            <p:spPr>
              <a:xfrm>
                <a:off x="-1" y="537627"/>
                <a:ext cx="410324" cy="6940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1" h="21600" fill="norm" stroke="1" extrusionOk="0">
                    <a:moveTo>
                      <a:pt x="10621" y="0"/>
                    </a:moveTo>
                    <a:cubicBezTo>
                      <a:pt x="10617" y="23"/>
                      <a:pt x="10614" y="44"/>
                      <a:pt x="10610" y="67"/>
                    </a:cubicBezTo>
                    <a:cubicBezTo>
                      <a:pt x="10104" y="2030"/>
                      <a:pt x="9595" y="3050"/>
                      <a:pt x="9030" y="3538"/>
                    </a:cubicBezTo>
                    <a:cubicBezTo>
                      <a:pt x="9188" y="3538"/>
                      <a:pt x="9363" y="3511"/>
                      <a:pt x="9528" y="3474"/>
                    </a:cubicBezTo>
                    <a:cubicBezTo>
                      <a:pt x="8596" y="4832"/>
                      <a:pt x="7424" y="5534"/>
                      <a:pt x="6527" y="6163"/>
                    </a:cubicBezTo>
                    <a:cubicBezTo>
                      <a:pt x="6868" y="6119"/>
                      <a:pt x="7802" y="5974"/>
                      <a:pt x="8230" y="5855"/>
                    </a:cubicBezTo>
                    <a:cubicBezTo>
                      <a:pt x="7748" y="6276"/>
                      <a:pt x="6954" y="6634"/>
                      <a:pt x="6954" y="6634"/>
                    </a:cubicBezTo>
                    <a:cubicBezTo>
                      <a:pt x="7138" y="6619"/>
                      <a:pt x="7415" y="6600"/>
                      <a:pt x="7720" y="6547"/>
                    </a:cubicBezTo>
                    <a:cubicBezTo>
                      <a:pt x="7091" y="7137"/>
                      <a:pt x="6251" y="7713"/>
                      <a:pt x="5561" y="8125"/>
                    </a:cubicBezTo>
                    <a:cubicBezTo>
                      <a:pt x="5895" y="8116"/>
                      <a:pt x="6564" y="7999"/>
                      <a:pt x="7009" y="7907"/>
                    </a:cubicBezTo>
                    <a:cubicBezTo>
                      <a:pt x="6411" y="8446"/>
                      <a:pt x="4903" y="8893"/>
                      <a:pt x="4903" y="8893"/>
                    </a:cubicBezTo>
                    <a:cubicBezTo>
                      <a:pt x="5152" y="8900"/>
                      <a:pt x="5550" y="8913"/>
                      <a:pt x="5996" y="8867"/>
                    </a:cubicBezTo>
                    <a:cubicBezTo>
                      <a:pt x="4872" y="9638"/>
                      <a:pt x="3565" y="10259"/>
                      <a:pt x="2901" y="10510"/>
                    </a:cubicBezTo>
                    <a:cubicBezTo>
                      <a:pt x="3687" y="10533"/>
                      <a:pt x="4308" y="10479"/>
                      <a:pt x="4850" y="10385"/>
                    </a:cubicBezTo>
                    <a:cubicBezTo>
                      <a:pt x="4326" y="10617"/>
                      <a:pt x="3807" y="10772"/>
                      <a:pt x="3807" y="10772"/>
                    </a:cubicBezTo>
                    <a:cubicBezTo>
                      <a:pt x="4160" y="10781"/>
                      <a:pt x="4842" y="10804"/>
                      <a:pt x="5509" y="10615"/>
                    </a:cubicBezTo>
                    <a:cubicBezTo>
                      <a:pt x="4554" y="11187"/>
                      <a:pt x="3493" y="11637"/>
                      <a:pt x="2295" y="12014"/>
                    </a:cubicBezTo>
                    <a:cubicBezTo>
                      <a:pt x="3519" y="11959"/>
                      <a:pt x="4122" y="11979"/>
                      <a:pt x="4988" y="11829"/>
                    </a:cubicBezTo>
                    <a:cubicBezTo>
                      <a:pt x="4334" y="12189"/>
                      <a:pt x="3084" y="12413"/>
                      <a:pt x="3084" y="12413"/>
                    </a:cubicBezTo>
                    <a:cubicBezTo>
                      <a:pt x="3383" y="12449"/>
                      <a:pt x="3950" y="12522"/>
                      <a:pt x="4573" y="12429"/>
                    </a:cubicBezTo>
                    <a:cubicBezTo>
                      <a:pt x="3626" y="13059"/>
                      <a:pt x="2798" y="13430"/>
                      <a:pt x="1310" y="13941"/>
                    </a:cubicBezTo>
                    <a:cubicBezTo>
                      <a:pt x="2261" y="14037"/>
                      <a:pt x="3022" y="14027"/>
                      <a:pt x="3903" y="13855"/>
                    </a:cubicBezTo>
                    <a:cubicBezTo>
                      <a:pt x="3441" y="14122"/>
                      <a:pt x="2908" y="14377"/>
                      <a:pt x="2403" y="14495"/>
                    </a:cubicBezTo>
                    <a:cubicBezTo>
                      <a:pt x="2758" y="14526"/>
                      <a:pt x="3146" y="14544"/>
                      <a:pt x="3538" y="14548"/>
                    </a:cubicBezTo>
                    <a:cubicBezTo>
                      <a:pt x="2975" y="14915"/>
                      <a:pt x="1532" y="15372"/>
                      <a:pt x="690" y="15468"/>
                    </a:cubicBezTo>
                    <a:cubicBezTo>
                      <a:pt x="1469" y="15621"/>
                      <a:pt x="1944" y="15682"/>
                      <a:pt x="2829" y="15558"/>
                    </a:cubicBezTo>
                    <a:cubicBezTo>
                      <a:pt x="2034" y="16169"/>
                      <a:pt x="1577" y="16274"/>
                      <a:pt x="222" y="16735"/>
                    </a:cubicBezTo>
                    <a:cubicBezTo>
                      <a:pt x="549" y="16746"/>
                      <a:pt x="1657" y="16760"/>
                      <a:pt x="2445" y="16433"/>
                    </a:cubicBezTo>
                    <a:cubicBezTo>
                      <a:pt x="2217" y="16700"/>
                      <a:pt x="1683" y="16922"/>
                      <a:pt x="1285" y="17066"/>
                    </a:cubicBezTo>
                    <a:cubicBezTo>
                      <a:pt x="1615" y="17066"/>
                      <a:pt x="1944" y="17006"/>
                      <a:pt x="2229" y="16894"/>
                    </a:cubicBezTo>
                    <a:cubicBezTo>
                      <a:pt x="1771" y="17163"/>
                      <a:pt x="1238" y="17373"/>
                      <a:pt x="668" y="17513"/>
                    </a:cubicBezTo>
                    <a:cubicBezTo>
                      <a:pt x="1097" y="17560"/>
                      <a:pt x="2071" y="17636"/>
                      <a:pt x="2608" y="17472"/>
                    </a:cubicBezTo>
                    <a:lnTo>
                      <a:pt x="2638" y="17467"/>
                    </a:lnTo>
                    <a:cubicBezTo>
                      <a:pt x="2011" y="17862"/>
                      <a:pt x="825" y="18003"/>
                      <a:pt x="1" y="17923"/>
                    </a:cubicBezTo>
                    <a:cubicBezTo>
                      <a:pt x="-28" y="17962"/>
                      <a:pt x="714" y="18310"/>
                      <a:pt x="1542" y="18379"/>
                    </a:cubicBezTo>
                    <a:cubicBezTo>
                      <a:pt x="1245" y="18467"/>
                      <a:pt x="906" y="18513"/>
                      <a:pt x="582" y="18499"/>
                    </a:cubicBezTo>
                    <a:cubicBezTo>
                      <a:pt x="1481" y="18739"/>
                      <a:pt x="2039" y="18785"/>
                      <a:pt x="3029" y="18865"/>
                    </a:cubicBezTo>
                    <a:cubicBezTo>
                      <a:pt x="2588" y="19091"/>
                      <a:pt x="2010" y="19186"/>
                      <a:pt x="2010" y="19186"/>
                    </a:cubicBezTo>
                    <a:cubicBezTo>
                      <a:pt x="2010" y="19186"/>
                      <a:pt x="4186" y="19299"/>
                      <a:pt x="5315" y="19147"/>
                    </a:cubicBezTo>
                    <a:cubicBezTo>
                      <a:pt x="4988" y="19390"/>
                      <a:pt x="4449" y="19473"/>
                      <a:pt x="4449" y="19473"/>
                    </a:cubicBezTo>
                    <a:cubicBezTo>
                      <a:pt x="4449" y="19473"/>
                      <a:pt x="7074" y="19640"/>
                      <a:pt x="9273" y="19263"/>
                    </a:cubicBezTo>
                    <a:cubicBezTo>
                      <a:pt x="9277" y="19443"/>
                      <a:pt x="9306" y="21049"/>
                      <a:pt x="9306" y="21600"/>
                    </a:cubicBezTo>
                    <a:lnTo>
                      <a:pt x="11676" y="21600"/>
                    </a:lnTo>
                    <a:lnTo>
                      <a:pt x="11676" y="19306"/>
                    </a:lnTo>
                    <a:cubicBezTo>
                      <a:pt x="13874" y="19629"/>
                      <a:pt x="16600" y="19473"/>
                      <a:pt x="16600" y="19473"/>
                    </a:cubicBezTo>
                    <a:cubicBezTo>
                      <a:pt x="16600" y="19473"/>
                      <a:pt x="16072" y="19496"/>
                      <a:pt x="15235" y="19134"/>
                    </a:cubicBezTo>
                    <a:cubicBezTo>
                      <a:pt x="16407" y="19406"/>
                      <a:pt x="19038" y="19186"/>
                      <a:pt x="19038" y="19186"/>
                    </a:cubicBezTo>
                    <a:cubicBezTo>
                      <a:pt x="19038" y="19186"/>
                      <a:pt x="18653" y="19220"/>
                      <a:pt x="17768" y="18988"/>
                    </a:cubicBezTo>
                    <a:cubicBezTo>
                      <a:pt x="18677" y="19007"/>
                      <a:pt x="19389" y="19078"/>
                      <a:pt x="20696" y="18650"/>
                    </a:cubicBezTo>
                    <a:cubicBezTo>
                      <a:pt x="20282" y="18691"/>
                      <a:pt x="19763" y="18530"/>
                      <a:pt x="19409" y="18422"/>
                    </a:cubicBezTo>
                    <a:cubicBezTo>
                      <a:pt x="20354" y="18360"/>
                      <a:pt x="21572" y="17935"/>
                      <a:pt x="21540" y="17939"/>
                    </a:cubicBezTo>
                    <a:cubicBezTo>
                      <a:pt x="20708" y="18067"/>
                      <a:pt x="19853" y="18090"/>
                      <a:pt x="18701" y="17606"/>
                    </a:cubicBezTo>
                    <a:cubicBezTo>
                      <a:pt x="19559" y="17715"/>
                      <a:pt x="20457" y="17670"/>
                      <a:pt x="21169" y="17431"/>
                    </a:cubicBezTo>
                    <a:cubicBezTo>
                      <a:pt x="20119" y="17251"/>
                      <a:pt x="19385" y="17083"/>
                      <a:pt x="18565" y="16604"/>
                    </a:cubicBezTo>
                    <a:cubicBezTo>
                      <a:pt x="19761" y="16772"/>
                      <a:pt x="20162" y="16732"/>
                      <a:pt x="20682" y="16571"/>
                    </a:cubicBezTo>
                    <a:cubicBezTo>
                      <a:pt x="20036" y="16578"/>
                      <a:pt x="18647" y="16222"/>
                      <a:pt x="18269" y="15821"/>
                    </a:cubicBezTo>
                    <a:cubicBezTo>
                      <a:pt x="19042" y="15936"/>
                      <a:pt x="19570" y="15906"/>
                      <a:pt x="20079" y="15754"/>
                    </a:cubicBezTo>
                    <a:cubicBezTo>
                      <a:pt x="19023" y="15620"/>
                      <a:pt x="18390" y="15410"/>
                      <a:pt x="17588" y="14955"/>
                    </a:cubicBezTo>
                    <a:cubicBezTo>
                      <a:pt x="18238" y="15101"/>
                      <a:pt x="18942" y="15182"/>
                      <a:pt x="19774" y="15037"/>
                    </a:cubicBezTo>
                    <a:cubicBezTo>
                      <a:pt x="18784" y="14789"/>
                      <a:pt x="18079" y="14350"/>
                      <a:pt x="17546" y="14070"/>
                    </a:cubicBezTo>
                    <a:cubicBezTo>
                      <a:pt x="17990" y="14178"/>
                      <a:pt x="18474" y="14174"/>
                      <a:pt x="18892" y="14137"/>
                    </a:cubicBezTo>
                    <a:cubicBezTo>
                      <a:pt x="18497" y="14045"/>
                      <a:pt x="17366" y="13612"/>
                      <a:pt x="16984" y="13412"/>
                    </a:cubicBezTo>
                    <a:cubicBezTo>
                      <a:pt x="17588" y="13460"/>
                      <a:pt x="18896" y="13566"/>
                      <a:pt x="19589" y="13442"/>
                    </a:cubicBezTo>
                    <a:cubicBezTo>
                      <a:pt x="17842" y="12942"/>
                      <a:pt x="17114" y="12475"/>
                      <a:pt x="16218" y="11816"/>
                    </a:cubicBezTo>
                    <a:cubicBezTo>
                      <a:pt x="16859" y="12018"/>
                      <a:pt x="17237" y="12059"/>
                      <a:pt x="18224" y="12059"/>
                    </a:cubicBezTo>
                    <a:cubicBezTo>
                      <a:pt x="17782" y="11886"/>
                      <a:pt x="17111" y="11533"/>
                      <a:pt x="16467" y="11112"/>
                    </a:cubicBezTo>
                    <a:cubicBezTo>
                      <a:pt x="16979" y="11180"/>
                      <a:pt x="17420" y="11208"/>
                      <a:pt x="17685" y="11205"/>
                    </a:cubicBezTo>
                    <a:cubicBezTo>
                      <a:pt x="17685" y="11205"/>
                      <a:pt x="16799" y="10793"/>
                      <a:pt x="16151" y="10277"/>
                    </a:cubicBezTo>
                    <a:cubicBezTo>
                      <a:pt x="16784" y="10420"/>
                      <a:pt x="17190" y="10378"/>
                      <a:pt x="18427" y="10493"/>
                    </a:cubicBezTo>
                    <a:cubicBezTo>
                      <a:pt x="17776" y="10187"/>
                      <a:pt x="16523" y="9477"/>
                      <a:pt x="15468" y="8736"/>
                    </a:cubicBezTo>
                    <a:cubicBezTo>
                      <a:pt x="15724" y="8757"/>
                      <a:pt x="15940" y="8765"/>
                      <a:pt x="16096" y="8764"/>
                    </a:cubicBezTo>
                    <a:cubicBezTo>
                      <a:pt x="16096" y="8764"/>
                      <a:pt x="15264" y="8378"/>
                      <a:pt x="14623" y="7884"/>
                    </a:cubicBezTo>
                    <a:cubicBezTo>
                      <a:pt x="14846" y="7915"/>
                      <a:pt x="15095" y="7938"/>
                      <a:pt x="15393" y="8004"/>
                    </a:cubicBezTo>
                    <a:cubicBezTo>
                      <a:pt x="14734" y="7546"/>
                      <a:pt x="14285" y="7197"/>
                      <a:pt x="13959" y="6906"/>
                    </a:cubicBezTo>
                    <a:cubicBezTo>
                      <a:pt x="14222" y="6939"/>
                      <a:pt x="14447" y="6956"/>
                      <a:pt x="14607" y="6960"/>
                    </a:cubicBezTo>
                    <a:cubicBezTo>
                      <a:pt x="14607" y="6960"/>
                      <a:pt x="14113" y="6696"/>
                      <a:pt x="13621" y="6329"/>
                    </a:cubicBezTo>
                    <a:cubicBezTo>
                      <a:pt x="13992" y="6382"/>
                      <a:pt x="14609" y="6429"/>
                      <a:pt x="14856" y="6470"/>
                    </a:cubicBezTo>
                    <a:cubicBezTo>
                      <a:pt x="14010" y="5822"/>
                      <a:pt x="12722" y="4827"/>
                      <a:pt x="11894" y="3438"/>
                    </a:cubicBezTo>
                    <a:cubicBezTo>
                      <a:pt x="12080" y="3483"/>
                      <a:pt x="12282" y="3518"/>
                      <a:pt x="12464" y="3518"/>
                    </a:cubicBezTo>
                    <a:cubicBezTo>
                      <a:pt x="11894" y="3026"/>
                      <a:pt x="11126" y="1996"/>
                      <a:pt x="106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90500" dist="8455" dir="5400000">
                  <a:srgbClr val="000000"/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grpSp>
          <p:nvGrpSpPr>
            <p:cNvPr id="205" name="Group"/>
            <p:cNvGrpSpPr/>
            <p:nvPr/>
          </p:nvGrpSpPr>
          <p:grpSpPr>
            <a:xfrm>
              <a:off x="18897162" y="1772357"/>
              <a:ext cx="3084760" cy="1722789"/>
              <a:chOff x="0" y="0"/>
              <a:chExt cx="3084759" cy="1722787"/>
            </a:xfrm>
          </p:grpSpPr>
          <p:sp>
            <p:nvSpPr>
              <p:cNvPr id="202" name="Shape"/>
              <p:cNvSpPr/>
              <p:nvPr/>
            </p:nvSpPr>
            <p:spPr>
              <a:xfrm rot="19264821">
                <a:off x="1061567" y="395614"/>
                <a:ext cx="415890" cy="1345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5047" y="0"/>
                    </a:moveTo>
                    <a:cubicBezTo>
                      <a:pt x="4155" y="0"/>
                      <a:pt x="3432" y="223"/>
                      <a:pt x="3432" y="499"/>
                    </a:cubicBezTo>
                    <a:lnTo>
                      <a:pt x="3432" y="3260"/>
                    </a:lnTo>
                    <a:lnTo>
                      <a:pt x="0" y="3260"/>
                    </a:lnTo>
                    <a:lnTo>
                      <a:pt x="0" y="6466"/>
                    </a:lnTo>
                    <a:cubicBezTo>
                      <a:pt x="0" y="6466"/>
                      <a:pt x="1" y="7087"/>
                      <a:pt x="634" y="7789"/>
                    </a:cubicBezTo>
                    <a:cubicBezTo>
                      <a:pt x="1266" y="8490"/>
                      <a:pt x="2531" y="9271"/>
                      <a:pt x="5058" y="9589"/>
                    </a:cubicBezTo>
                    <a:cubicBezTo>
                      <a:pt x="5055" y="9601"/>
                      <a:pt x="5052" y="9613"/>
                      <a:pt x="5050" y="9624"/>
                    </a:cubicBezTo>
                    <a:cubicBezTo>
                      <a:pt x="5048" y="9636"/>
                      <a:pt x="5047" y="9648"/>
                      <a:pt x="5047" y="9660"/>
                    </a:cubicBezTo>
                    <a:lnTo>
                      <a:pt x="5047" y="10656"/>
                    </a:lnTo>
                    <a:cubicBezTo>
                      <a:pt x="5047" y="10930"/>
                      <a:pt x="5410" y="11180"/>
                      <a:pt x="5995" y="11360"/>
                    </a:cubicBezTo>
                    <a:cubicBezTo>
                      <a:pt x="6580" y="11541"/>
                      <a:pt x="7387" y="11654"/>
                      <a:pt x="8275" y="11654"/>
                    </a:cubicBezTo>
                    <a:lnTo>
                      <a:pt x="9186" y="11654"/>
                    </a:lnTo>
                    <a:cubicBezTo>
                      <a:pt x="6685" y="13289"/>
                      <a:pt x="6195" y="15150"/>
                      <a:pt x="7805" y="16889"/>
                    </a:cubicBezTo>
                    <a:cubicBezTo>
                      <a:pt x="9719" y="18956"/>
                      <a:pt x="14406" y="20671"/>
                      <a:pt x="20680" y="21600"/>
                    </a:cubicBezTo>
                    <a:lnTo>
                      <a:pt x="20994" y="20916"/>
                    </a:lnTo>
                    <a:cubicBezTo>
                      <a:pt x="15485" y="20019"/>
                      <a:pt x="11496" y="18431"/>
                      <a:pt x="10048" y="16559"/>
                    </a:cubicBezTo>
                    <a:cubicBezTo>
                      <a:pt x="8758" y="14891"/>
                      <a:pt x="9606" y="13133"/>
                      <a:pt x="12414" y="11654"/>
                    </a:cubicBezTo>
                    <a:lnTo>
                      <a:pt x="13325" y="11654"/>
                    </a:lnTo>
                    <a:cubicBezTo>
                      <a:pt x="14213" y="11654"/>
                      <a:pt x="15020" y="11541"/>
                      <a:pt x="15605" y="11360"/>
                    </a:cubicBezTo>
                    <a:cubicBezTo>
                      <a:pt x="16190" y="11180"/>
                      <a:pt x="16553" y="10930"/>
                      <a:pt x="16553" y="10656"/>
                    </a:cubicBezTo>
                    <a:lnTo>
                      <a:pt x="16553" y="9660"/>
                    </a:lnTo>
                    <a:cubicBezTo>
                      <a:pt x="16553" y="9648"/>
                      <a:pt x="16552" y="9636"/>
                      <a:pt x="16550" y="9624"/>
                    </a:cubicBezTo>
                    <a:cubicBezTo>
                      <a:pt x="16548" y="9613"/>
                      <a:pt x="16545" y="9601"/>
                      <a:pt x="16542" y="9589"/>
                    </a:cubicBezTo>
                    <a:cubicBezTo>
                      <a:pt x="19069" y="9271"/>
                      <a:pt x="20334" y="8490"/>
                      <a:pt x="20966" y="7789"/>
                    </a:cubicBezTo>
                    <a:cubicBezTo>
                      <a:pt x="21599" y="7087"/>
                      <a:pt x="21600" y="6466"/>
                      <a:pt x="21600" y="6466"/>
                    </a:cubicBezTo>
                    <a:lnTo>
                      <a:pt x="21600" y="3260"/>
                    </a:lnTo>
                    <a:lnTo>
                      <a:pt x="18168" y="3260"/>
                    </a:lnTo>
                    <a:lnTo>
                      <a:pt x="18168" y="499"/>
                    </a:lnTo>
                    <a:cubicBezTo>
                      <a:pt x="18168" y="223"/>
                      <a:pt x="17445" y="0"/>
                      <a:pt x="16553" y="0"/>
                    </a:cubicBezTo>
                    <a:cubicBezTo>
                      <a:pt x="15662" y="0"/>
                      <a:pt x="14939" y="223"/>
                      <a:pt x="14939" y="499"/>
                    </a:cubicBezTo>
                    <a:lnTo>
                      <a:pt x="14939" y="3260"/>
                    </a:lnTo>
                    <a:lnTo>
                      <a:pt x="11224" y="3260"/>
                    </a:lnTo>
                    <a:lnTo>
                      <a:pt x="10376" y="3260"/>
                    </a:lnTo>
                    <a:lnTo>
                      <a:pt x="6661" y="3260"/>
                    </a:lnTo>
                    <a:lnTo>
                      <a:pt x="6661" y="499"/>
                    </a:lnTo>
                    <a:cubicBezTo>
                      <a:pt x="6661" y="223"/>
                      <a:pt x="5938" y="0"/>
                      <a:pt x="50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3" name="Battery"/>
              <p:cNvSpPr/>
              <p:nvPr/>
            </p:nvSpPr>
            <p:spPr>
              <a:xfrm>
                <a:off x="0" y="0"/>
                <a:ext cx="941063" cy="451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64" y="0"/>
                    </a:moveTo>
                    <a:cubicBezTo>
                      <a:pt x="210" y="0"/>
                      <a:pt x="0" y="430"/>
                      <a:pt x="0" y="970"/>
                    </a:cubicBezTo>
                    <a:lnTo>
                      <a:pt x="0" y="20633"/>
                    </a:lnTo>
                    <a:cubicBezTo>
                      <a:pt x="0" y="21162"/>
                      <a:pt x="205" y="21600"/>
                      <a:pt x="464" y="21600"/>
                    </a:cubicBezTo>
                    <a:lnTo>
                      <a:pt x="19300" y="21600"/>
                    </a:lnTo>
                    <a:cubicBezTo>
                      <a:pt x="19554" y="21600"/>
                      <a:pt x="19764" y="21173"/>
                      <a:pt x="19764" y="20633"/>
                    </a:cubicBezTo>
                    <a:lnTo>
                      <a:pt x="19764" y="16358"/>
                    </a:lnTo>
                    <a:lnTo>
                      <a:pt x="21136" y="16358"/>
                    </a:lnTo>
                    <a:cubicBezTo>
                      <a:pt x="21390" y="16358"/>
                      <a:pt x="21600" y="15931"/>
                      <a:pt x="21600" y="15391"/>
                    </a:cubicBezTo>
                    <a:lnTo>
                      <a:pt x="21595" y="6212"/>
                    </a:lnTo>
                    <a:cubicBezTo>
                      <a:pt x="21595" y="5683"/>
                      <a:pt x="21390" y="5245"/>
                      <a:pt x="21131" y="5245"/>
                    </a:cubicBezTo>
                    <a:lnTo>
                      <a:pt x="19759" y="5245"/>
                    </a:lnTo>
                    <a:lnTo>
                      <a:pt x="19759" y="970"/>
                    </a:lnTo>
                    <a:cubicBezTo>
                      <a:pt x="19759" y="442"/>
                      <a:pt x="19554" y="0"/>
                      <a:pt x="19295" y="0"/>
                    </a:cubicBezTo>
                    <a:lnTo>
                      <a:pt x="464" y="0"/>
                    </a:lnTo>
                    <a:close/>
                    <a:moveTo>
                      <a:pt x="935" y="1948"/>
                    </a:moveTo>
                    <a:lnTo>
                      <a:pt x="18829" y="1948"/>
                    </a:lnTo>
                    <a:lnTo>
                      <a:pt x="18829" y="6223"/>
                    </a:lnTo>
                    <a:cubicBezTo>
                      <a:pt x="18829" y="6751"/>
                      <a:pt x="19036" y="7189"/>
                      <a:pt x="19295" y="7189"/>
                    </a:cubicBezTo>
                    <a:lnTo>
                      <a:pt x="20665" y="7189"/>
                    </a:lnTo>
                    <a:lnTo>
                      <a:pt x="20665" y="14435"/>
                    </a:lnTo>
                    <a:lnTo>
                      <a:pt x="19295" y="14435"/>
                    </a:lnTo>
                    <a:cubicBezTo>
                      <a:pt x="19041" y="14435"/>
                      <a:pt x="18829" y="14862"/>
                      <a:pt x="18829" y="15402"/>
                    </a:cubicBezTo>
                    <a:lnTo>
                      <a:pt x="18829" y="19677"/>
                    </a:lnTo>
                    <a:lnTo>
                      <a:pt x="935" y="19677"/>
                    </a:lnTo>
                    <a:lnTo>
                      <a:pt x="935" y="1948"/>
                    </a:lnTo>
                    <a:close/>
                    <a:moveTo>
                      <a:pt x="2344" y="4458"/>
                    </a:moveTo>
                    <a:cubicBezTo>
                      <a:pt x="2312" y="4458"/>
                      <a:pt x="2290" y="4514"/>
                      <a:pt x="2290" y="4570"/>
                    </a:cubicBezTo>
                    <a:lnTo>
                      <a:pt x="2290" y="17058"/>
                    </a:lnTo>
                    <a:cubicBezTo>
                      <a:pt x="2290" y="17125"/>
                      <a:pt x="2312" y="17170"/>
                      <a:pt x="2344" y="17170"/>
                    </a:cubicBezTo>
                    <a:lnTo>
                      <a:pt x="17437" y="17170"/>
                    </a:lnTo>
                    <a:cubicBezTo>
                      <a:pt x="17464" y="17170"/>
                      <a:pt x="17491" y="17125"/>
                      <a:pt x="17491" y="17058"/>
                    </a:cubicBezTo>
                    <a:lnTo>
                      <a:pt x="17491" y="4570"/>
                    </a:lnTo>
                    <a:cubicBezTo>
                      <a:pt x="17491" y="4514"/>
                      <a:pt x="17464" y="4458"/>
                      <a:pt x="17437" y="4458"/>
                    </a:cubicBezTo>
                    <a:lnTo>
                      <a:pt x="2344" y="4458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4" name="Truck"/>
              <p:cNvSpPr/>
              <p:nvPr/>
            </p:nvSpPr>
            <p:spPr>
              <a:xfrm>
                <a:off x="1814758" y="723214"/>
                <a:ext cx="1270002" cy="5073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024" y="0"/>
                    </a:moveTo>
                    <a:cubicBezTo>
                      <a:pt x="10699" y="0"/>
                      <a:pt x="10436" y="659"/>
                      <a:pt x="10436" y="1472"/>
                    </a:cubicBezTo>
                    <a:lnTo>
                      <a:pt x="10436" y="17214"/>
                    </a:lnTo>
                    <a:lnTo>
                      <a:pt x="15665" y="17214"/>
                    </a:lnTo>
                    <a:cubicBezTo>
                      <a:pt x="15665" y="14268"/>
                      <a:pt x="16620" y="11881"/>
                      <a:pt x="17797" y="11881"/>
                    </a:cubicBezTo>
                    <a:cubicBezTo>
                      <a:pt x="18974" y="11881"/>
                      <a:pt x="19927" y="14268"/>
                      <a:pt x="19927" y="17214"/>
                    </a:cubicBezTo>
                    <a:lnTo>
                      <a:pt x="20433" y="17214"/>
                    </a:lnTo>
                    <a:lnTo>
                      <a:pt x="21237" y="17214"/>
                    </a:lnTo>
                    <a:cubicBezTo>
                      <a:pt x="21437" y="17214"/>
                      <a:pt x="21600" y="16810"/>
                      <a:pt x="21600" y="16309"/>
                    </a:cubicBezTo>
                    <a:lnTo>
                      <a:pt x="21600" y="12904"/>
                    </a:lnTo>
                    <a:cubicBezTo>
                      <a:pt x="21600" y="12403"/>
                      <a:pt x="21437" y="11995"/>
                      <a:pt x="21237" y="11995"/>
                    </a:cubicBezTo>
                    <a:lnTo>
                      <a:pt x="21122" y="11995"/>
                    </a:lnTo>
                    <a:lnTo>
                      <a:pt x="21122" y="9377"/>
                    </a:lnTo>
                    <a:cubicBezTo>
                      <a:pt x="21122" y="8585"/>
                      <a:pt x="20885" y="7919"/>
                      <a:pt x="20571" y="7825"/>
                    </a:cubicBezTo>
                    <a:lnTo>
                      <a:pt x="17302" y="6839"/>
                    </a:lnTo>
                    <a:cubicBezTo>
                      <a:pt x="17156" y="6795"/>
                      <a:pt x="17017" y="6664"/>
                      <a:pt x="16896" y="6454"/>
                    </a:cubicBezTo>
                    <a:lnTo>
                      <a:pt x="13962" y="427"/>
                    </a:lnTo>
                    <a:cubicBezTo>
                      <a:pt x="13802" y="149"/>
                      <a:pt x="13613" y="0"/>
                      <a:pt x="13418" y="0"/>
                    </a:cubicBezTo>
                    <a:lnTo>
                      <a:pt x="11024" y="0"/>
                    </a:lnTo>
                    <a:close/>
                    <a:moveTo>
                      <a:pt x="11468" y="1726"/>
                    </a:moveTo>
                    <a:lnTo>
                      <a:pt x="13220" y="1726"/>
                    </a:lnTo>
                    <a:cubicBezTo>
                      <a:pt x="13363" y="1726"/>
                      <a:pt x="13502" y="1826"/>
                      <a:pt x="13622" y="2017"/>
                    </a:cubicBezTo>
                    <a:cubicBezTo>
                      <a:pt x="14066" y="2727"/>
                      <a:pt x="14628" y="4349"/>
                      <a:pt x="15248" y="5722"/>
                    </a:cubicBezTo>
                    <a:cubicBezTo>
                      <a:pt x="15404" y="6069"/>
                      <a:pt x="15308" y="6712"/>
                      <a:pt x="15099" y="6712"/>
                    </a:cubicBezTo>
                    <a:lnTo>
                      <a:pt x="11205" y="6712"/>
                    </a:lnTo>
                    <a:lnTo>
                      <a:pt x="11205" y="2390"/>
                    </a:lnTo>
                    <a:cubicBezTo>
                      <a:pt x="11205" y="2025"/>
                      <a:pt x="11322" y="1726"/>
                      <a:pt x="11468" y="1726"/>
                    </a:cubicBezTo>
                    <a:close/>
                    <a:moveTo>
                      <a:pt x="718" y="6776"/>
                    </a:moveTo>
                    <a:cubicBezTo>
                      <a:pt x="573" y="6776"/>
                      <a:pt x="456" y="7068"/>
                      <a:pt x="456" y="7431"/>
                    </a:cubicBezTo>
                    <a:lnTo>
                      <a:pt x="456" y="11995"/>
                    </a:lnTo>
                    <a:lnTo>
                      <a:pt x="363" y="11995"/>
                    </a:lnTo>
                    <a:cubicBezTo>
                      <a:pt x="163" y="11995"/>
                      <a:pt x="0" y="12403"/>
                      <a:pt x="0" y="12904"/>
                    </a:cubicBezTo>
                    <a:lnTo>
                      <a:pt x="0" y="16309"/>
                    </a:lnTo>
                    <a:cubicBezTo>
                      <a:pt x="0" y="16810"/>
                      <a:pt x="163" y="17218"/>
                      <a:pt x="363" y="17218"/>
                    </a:cubicBezTo>
                    <a:lnTo>
                      <a:pt x="718" y="17218"/>
                    </a:lnTo>
                    <a:lnTo>
                      <a:pt x="1167" y="17218"/>
                    </a:lnTo>
                    <a:lnTo>
                      <a:pt x="2484" y="17218"/>
                    </a:lnTo>
                    <a:cubicBezTo>
                      <a:pt x="2484" y="14272"/>
                      <a:pt x="3437" y="11881"/>
                      <a:pt x="4614" y="11881"/>
                    </a:cubicBezTo>
                    <a:cubicBezTo>
                      <a:pt x="5791" y="11881"/>
                      <a:pt x="6744" y="14272"/>
                      <a:pt x="6744" y="17218"/>
                    </a:cubicBezTo>
                    <a:lnTo>
                      <a:pt x="9965" y="17218"/>
                    </a:lnTo>
                    <a:lnTo>
                      <a:pt x="9965" y="6776"/>
                    </a:lnTo>
                    <a:lnTo>
                      <a:pt x="718" y="6776"/>
                    </a:lnTo>
                    <a:close/>
                    <a:moveTo>
                      <a:pt x="4614" y="12832"/>
                    </a:moveTo>
                    <a:cubicBezTo>
                      <a:pt x="3647" y="12832"/>
                      <a:pt x="2862" y="14792"/>
                      <a:pt x="2862" y="17214"/>
                    </a:cubicBezTo>
                    <a:cubicBezTo>
                      <a:pt x="2862" y="19636"/>
                      <a:pt x="3647" y="21600"/>
                      <a:pt x="4614" y="21600"/>
                    </a:cubicBezTo>
                    <a:cubicBezTo>
                      <a:pt x="5581" y="21600"/>
                      <a:pt x="6366" y="19636"/>
                      <a:pt x="6366" y="17214"/>
                    </a:cubicBezTo>
                    <a:cubicBezTo>
                      <a:pt x="6366" y="14792"/>
                      <a:pt x="5581" y="12832"/>
                      <a:pt x="4614" y="12832"/>
                    </a:cubicBezTo>
                    <a:close/>
                    <a:moveTo>
                      <a:pt x="17797" y="12832"/>
                    </a:moveTo>
                    <a:cubicBezTo>
                      <a:pt x="16830" y="12832"/>
                      <a:pt x="16045" y="14792"/>
                      <a:pt x="16045" y="17214"/>
                    </a:cubicBezTo>
                    <a:cubicBezTo>
                      <a:pt x="16045" y="19636"/>
                      <a:pt x="16830" y="21600"/>
                      <a:pt x="17797" y="21600"/>
                    </a:cubicBezTo>
                    <a:cubicBezTo>
                      <a:pt x="18764" y="21600"/>
                      <a:pt x="19547" y="19636"/>
                      <a:pt x="19547" y="17214"/>
                    </a:cubicBezTo>
                    <a:cubicBezTo>
                      <a:pt x="19547" y="14792"/>
                      <a:pt x="18764" y="12832"/>
                      <a:pt x="17797" y="12832"/>
                    </a:cubicBezTo>
                    <a:close/>
                    <a:moveTo>
                      <a:pt x="4614" y="15154"/>
                    </a:moveTo>
                    <a:cubicBezTo>
                      <a:pt x="5068" y="15154"/>
                      <a:pt x="5437" y="16076"/>
                      <a:pt x="5437" y="17214"/>
                    </a:cubicBezTo>
                    <a:cubicBezTo>
                      <a:pt x="5437" y="18352"/>
                      <a:pt x="5068" y="19278"/>
                      <a:pt x="4614" y="19278"/>
                    </a:cubicBezTo>
                    <a:cubicBezTo>
                      <a:pt x="4160" y="19278"/>
                      <a:pt x="3791" y="18352"/>
                      <a:pt x="3791" y="17214"/>
                    </a:cubicBezTo>
                    <a:cubicBezTo>
                      <a:pt x="3791" y="16076"/>
                      <a:pt x="4160" y="15154"/>
                      <a:pt x="4614" y="15154"/>
                    </a:cubicBezTo>
                    <a:close/>
                    <a:moveTo>
                      <a:pt x="17797" y="15154"/>
                    </a:moveTo>
                    <a:cubicBezTo>
                      <a:pt x="18251" y="15154"/>
                      <a:pt x="18620" y="16076"/>
                      <a:pt x="18620" y="17214"/>
                    </a:cubicBezTo>
                    <a:cubicBezTo>
                      <a:pt x="18620" y="18352"/>
                      <a:pt x="18251" y="19278"/>
                      <a:pt x="17797" y="19278"/>
                    </a:cubicBezTo>
                    <a:cubicBezTo>
                      <a:pt x="17343" y="19278"/>
                      <a:pt x="16974" y="18352"/>
                      <a:pt x="16974" y="17214"/>
                    </a:cubicBezTo>
                    <a:cubicBezTo>
                      <a:pt x="16974" y="16076"/>
                      <a:pt x="17343" y="15154"/>
                      <a:pt x="17797" y="1515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grpSp>
          <p:nvGrpSpPr>
            <p:cNvPr id="211" name="Group"/>
            <p:cNvGrpSpPr/>
            <p:nvPr/>
          </p:nvGrpSpPr>
          <p:grpSpPr>
            <a:xfrm>
              <a:off x="18964958" y="4575488"/>
              <a:ext cx="2675223" cy="1871297"/>
              <a:chOff x="0" y="0"/>
              <a:chExt cx="2675221" cy="1871295"/>
            </a:xfrm>
          </p:grpSpPr>
          <p:sp>
            <p:nvSpPr>
              <p:cNvPr id="206" name="Battery"/>
              <p:cNvSpPr/>
              <p:nvPr/>
            </p:nvSpPr>
            <p:spPr>
              <a:xfrm>
                <a:off x="1347" y="695397"/>
                <a:ext cx="1445949" cy="6940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64" y="0"/>
                    </a:moveTo>
                    <a:cubicBezTo>
                      <a:pt x="210" y="0"/>
                      <a:pt x="0" y="430"/>
                      <a:pt x="0" y="970"/>
                    </a:cubicBezTo>
                    <a:lnTo>
                      <a:pt x="0" y="20633"/>
                    </a:lnTo>
                    <a:cubicBezTo>
                      <a:pt x="0" y="21162"/>
                      <a:pt x="205" y="21600"/>
                      <a:pt x="464" y="21600"/>
                    </a:cubicBezTo>
                    <a:lnTo>
                      <a:pt x="19300" y="21600"/>
                    </a:lnTo>
                    <a:cubicBezTo>
                      <a:pt x="19554" y="21600"/>
                      <a:pt x="19764" y="21173"/>
                      <a:pt x="19764" y="20633"/>
                    </a:cubicBezTo>
                    <a:lnTo>
                      <a:pt x="19764" y="16358"/>
                    </a:lnTo>
                    <a:lnTo>
                      <a:pt x="21136" y="16358"/>
                    </a:lnTo>
                    <a:cubicBezTo>
                      <a:pt x="21390" y="16358"/>
                      <a:pt x="21600" y="15931"/>
                      <a:pt x="21600" y="15391"/>
                    </a:cubicBezTo>
                    <a:lnTo>
                      <a:pt x="21595" y="6212"/>
                    </a:lnTo>
                    <a:cubicBezTo>
                      <a:pt x="21595" y="5683"/>
                      <a:pt x="21390" y="5245"/>
                      <a:pt x="21131" y="5245"/>
                    </a:cubicBezTo>
                    <a:lnTo>
                      <a:pt x="19759" y="5245"/>
                    </a:lnTo>
                    <a:lnTo>
                      <a:pt x="19759" y="970"/>
                    </a:lnTo>
                    <a:cubicBezTo>
                      <a:pt x="19759" y="442"/>
                      <a:pt x="19554" y="0"/>
                      <a:pt x="19295" y="0"/>
                    </a:cubicBezTo>
                    <a:lnTo>
                      <a:pt x="464" y="0"/>
                    </a:lnTo>
                    <a:close/>
                    <a:moveTo>
                      <a:pt x="935" y="1948"/>
                    </a:moveTo>
                    <a:lnTo>
                      <a:pt x="18829" y="1948"/>
                    </a:lnTo>
                    <a:lnTo>
                      <a:pt x="18829" y="6223"/>
                    </a:lnTo>
                    <a:cubicBezTo>
                      <a:pt x="18829" y="6751"/>
                      <a:pt x="19036" y="7189"/>
                      <a:pt x="19295" y="7189"/>
                    </a:cubicBezTo>
                    <a:lnTo>
                      <a:pt x="20665" y="7189"/>
                    </a:lnTo>
                    <a:lnTo>
                      <a:pt x="20665" y="14435"/>
                    </a:lnTo>
                    <a:lnTo>
                      <a:pt x="19295" y="14435"/>
                    </a:lnTo>
                    <a:cubicBezTo>
                      <a:pt x="19041" y="14435"/>
                      <a:pt x="18829" y="14862"/>
                      <a:pt x="18829" y="15402"/>
                    </a:cubicBezTo>
                    <a:lnTo>
                      <a:pt x="18829" y="19677"/>
                    </a:lnTo>
                    <a:lnTo>
                      <a:pt x="935" y="19677"/>
                    </a:lnTo>
                    <a:lnTo>
                      <a:pt x="935" y="1948"/>
                    </a:lnTo>
                    <a:close/>
                    <a:moveTo>
                      <a:pt x="2344" y="4458"/>
                    </a:moveTo>
                    <a:cubicBezTo>
                      <a:pt x="2312" y="4458"/>
                      <a:pt x="2290" y="4514"/>
                      <a:pt x="2290" y="4570"/>
                    </a:cubicBezTo>
                    <a:lnTo>
                      <a:pt x="2290" y="17058"/>
                    </a:lnTo>
                    <a:cubicBezTo>
                      <a:pt x="2290" y="17125"/>
                      <a:pt x="2312" y="17170"/>
                      <a:pt x="2344" y="17170"/>
                    </a:cubicBezTo>
                    <a:lnTo>
                      <a:pt x="17437" y="17170"/>
                    </a:lnTo>
                    <a:cubicBezTo>
                      <a:pt x="17464" y="17170"/>
                      <a:pt x="17491" y="17125"/>
                      <a:pt x="17491" y="17058"/>
                    </a:cubicBezTo>
                    <a:lnTo>
                      <a:pt x="17491" y="4570"/>
                    </a:lnTo>
                    <a:cubicBezTo>
                      <a:pt x="17491" y="4514"/>
                      <a:pt x="17464" y="4458"/>
                      <a:pt x="17437" y="4458"/>
                    </a:cubicBezTo>
                    <a:lnTo>
                      <a:pt x="2344" y="4458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7" name="Doctor Bag"/>
              <p:cNvSpPr/>
              <p:nvPr/>
            </p:nvSpPr>
            <p:spPr>
              <a:xfrm>
                <a:off x="1230484" y="847996"/>
                <a:ext cx="1444738" cy="10233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5" h="21600" fill="norm" stroke="1" extrusionOk="0">
                    <a:moveTo>
                      <a:pt x="8971" y="0"/>
                    </a:moveTo>
                    <a:cubicBezTo>
                      <a:pt x="7949" y="0"/>
                      <a:pt x="7117" y="1174"/>
                      <a:pt x="7117" y="2618"/>
                    </a:cubicBezTo>
                    <a:lnTo>
                      <a:pt x="7117" y="3719"/>
                    </a:lnTo>
                    <a:lnTo>
                      <a:pt x="3863" y="3719"/>
                    </a:lnTo>
                    <a:cubicBezTo>
                      <a:pt x="3037" y="3719"/>
                      <a:pt x="2340" y="4585"/>
                      <a:pt x="2231" y="5742"/>
                    </a:cubicBezTo>
                    <a:cubicBezTo>
                      <a:pt x="1931" y="8925"/>
                      <a:pt x="1024" y="10999"/>
                      <a:pt x="459" y="12020"/>
                    </a:cubicBezTo>
                    <a:cubicBezTo>
                      <a:pt x="157" y="12564"/>
                      <a:pt x="-7" y="13234"/>
                      <a:pt x="1" y="13926"/>
                    </a:cubicBezTo>
                    <a:cubicBezTo>
                      <a:pt x="14" y="15171"/>
                      <a:pt x="31" y="17193"/>
                      <a:pt x="19" y="18830"/>
                    </a:cubicBezTo>
                    <a:lnTo>
                      <a:pt x="21565" y="18830"/>
                    </a:lnTo>
                    <a:cubicBezTo>
                      <a:pt x="21553" y="17193"/>
                      <a:pt x="21572" y="15171"/>
                      <a:pt x="21585" y="13926"/>
                    </a:cubicBezTo>
                    <a:cubicBezTo>
                      <a:pt x="21593" y="13234"/>
                      <a:pt x="21427" y="12564"/>
                      <a:pt x="21126" y="12020"/>
                    </a:cubicBezTo>
                    <a:cubicBezTo>
                      <a:pt x="20560" y="10999"/>
                      <a:pt x="19654" y="8925"/>
                      <a:pt x="19354" y="5742"/>
                    </a:cubicBezTo>
                    <a:cubicBezTo>
                      <a:pt x="19245" y="4585"/>
                      <a:pt x="18548" y="3719"/>
                      <a:pt x="17722" y="3719"/>
                    </a:cubicBezTo>
                    <a:lnTo>
                      <a:pt x="14467" y="3719"/>
                    </a:lnTo>
                    <a:lnTo>
                      <a:pt x="14467" y="2618"/>
                    </a:lnTo>
                    <a:cubicBezTo>
                      <a:pt x="14467" y="1174"/>
                      <a:pt x="13637" y="0"/>
                      <a:pt x="12615" y="0"/>
                    </a:cubicBezTo>
                    <a:lnTo>
                      <a:pt x="8971" y="0"/>
                    </a:lnTo>
                    <a:close/>
                    <a:moveTo>
                      <a:pt x="8971" y="1580"/>
                    </a:moveTo>
                    <a:lnTo>
                      <a:pt x="12615" y="1580"/>
                    </a:lnTo>
                    <a:cubicBezTo>
                      <a:pt x="13020" y="1580"/>
                      <a:pt x="13349" y="2045"/>
                      <a:pt x="13349" y="2618"/>
                    </a:cubicBezTo>
                    <a:lnTo>
                      <a:pt x="13349" y="3719"/>
                    </a:lnTo>
                    <a:lnTo>
                      <a:pt x="8235" y="3719"/>
                    </a:lnTo>
                    <a:lnTo>
                      <a:pt x="8235" y="2618"/>
                    </a:lnTo>
                    <a:cubicBezTo>
                      <a:pt x="8235" y="2045"/>
                      <a:pt x="8566" y="1580"/>
                      <a:pt x="8971" y="1580"/>
                    </a:cubicBezTo>
                    <a:close/>
                    <a:moveTo>
                      <a:pt x="7117" y="4938"/>
                    </a:moveTo>
                    <a:lnTo>
                      <a:pt x="7117" y="5744"/>
                    </a:lnTo>
                    <a:cubicBezTo>
                      <a:pt x="6962" y="6063"/>
                      <a:pt x="6876" y="6418"/>
                      <a:pt x="6876" y="6784"/>
                    </a:cubicBezTo>
                    <a:cubicBezTo>
                      <a:pt x="6876" y="7471"/>
                      <a:pt x="7173" y="8124"/>
                      <a:pt x="7676" y="8555"/>
                    </a:cubicBezTo>
                    <a:cubicBezTo>
                      <a:pt x="8179" y="8124"/>
                      <a:pt x="8476" y="7471"/>
                      <a:pt x="8476" y="6784"/>
                    </a:cubicBezTo>
                    <a:cubicBezTo>
                      <a:pt x="8476" y="6418"/>
                      <a:pt x="8391" y="6063"/>
                      <a:pt x="8235" y="5744"/>
                    </a:cubicBezTo>
                    <a:lnTo>
                      <a:pt x="8235" y="4938"/>
                    </a:lnTo>
                    <a:cubicBezTo>
                      <a:pt x="8630" y="5443"/>
                      <a:pt x="8855" y="6096"/>
                      <a:pt x="8855" y="6784"/>
                    </a:cubicBezTo>
                    <a:cubicBezTo>
                      <a:pt x="8855" y="7711"/>
                      <a:pt x="8448" y="8577"/>
                      <a:pt x="7767" y="9100"/>
                    </a:cubicBezTo>
                    <a:lnTo>
                      <a:pt x="7676" y="9169"/>
                    </a:lnTo>
                    <a:lnTo>
                      <a:pt x="7585" y="9100"/>
                    </a:lnTo>
                    <a:cubicBezTo>
                      <a:pt x="6904" y="8577"/>
                      <a:pt x="6497" y="7711"/>
                      <a:pt x="6497" y="6784"/>
                    </a:cubicBezTo>
                    <a:cubicBezTo>
                      <a:pt x="6497" y="6096"/>
                      <a:pt x="6722" y="5443"/>
                      <a:pt x="7117" y="4938"/>
                    </a:cubicBezTo>
                    <a:close/>
                    <a:moveTo>
                      <a:pt x="13349" y="4938"/>
                    </a:moveTo>
                    <a:lnTo>
                      <a:pt x="13349" y="5744"/>
                    </a:lnTo>
                    <a:cubicBezTo>
                      <a:pt x="13194" y="6063"/>
                      <a:pt x="13108" y="6418"/>
                      <a:pt x="13108" y="6784"/>
                    </a:cubicBezTo>
                    <a:cubicBezTo>
                      <a:pt x="13108" y="7471"/>
                      <a:pt x="13406" y="8124"/>
                      <a:pt x="13908" y="8555"/>
                    </a:cubicBezTo>
                    <a:cubicBezTo>
                      <a:pt x="14411" y="8124"/>
                      <a:pt x="14708" y="7471"/>
                      <a:pt x="14708" y="6784"/>
                    </a:cubicBezTo>
                    <a:cubicBezTo>
                      <a:pt x="14708" y="6418"/>
                      <a:pt x="14623" y="6063"/>
                      <a:pt x="14467" y="5744"/>
                    </a:cubicBezTo>
                    <a:lnTo>
                      <a:pt x="14467" y="4938"/>
                    </a:lnTo>
                    <a:cubicBezTo>
                      <a:pt x="14862" y="5443"/>
                      <a:pt x="15087" y="6096"/>
                      <a:pt x="15087" y="6784"/>
                    </a:cubicBezTo>
                    <a:cubicBezTo>
                      <a:pt x="15087" y="7711"/>
                      <a:pt x="14681" y="8577"/>
                      <a:pt x="13999" y="9100"/>
                    </a:cubicBezTo>
                    <a:lnTo>
                      <a:pt x="13908" y="9169"/>
                    </a:lnTo>
                    <a:lnTo>
                      <a:pt x="13817" y="9100"/>
                    </a:lnTo>
                    <a:cubicBezTo>
                      <a:pt x="13136" y="8577"/>
                      <a:pt x="12729" y="7711"/>
                      <a:pt x="12729" y="6784"/>
                    </a:cubicBezTo>
                    <a:cubicBezTo>
                      <a:pt x="12729" y="6096"/>
                      <a:pt x="12954" y="5443"/>
                      <a:pt x="13349" y="4938"/>
                    </a:cubicBezTo>
                    <a:close/>
                    <a:moveTo>
                      <a:pt x="10792" y="9787"/>
                    </a:moveTo>
                    <a:cubicBezTo>
                      <a:pt x="12104" y="9787"/>
                      <a:pt x="13167" y="11289"/>
                      <a:pt x="13167" y="13143"/>
                    </a:cubicBezTo>
                    <a:cubicBezTo>
                      <a:pt x="13167" y="14996"/>
                      <a:pt x="12104" y="16498"/>
                      <a:pt x="10792" y="16498"/>
                    </a:cubicBezTo>
                    <a:cubicBezTo>
                      <a:pt x="9480" y="16498"/>
                      <a:pt x="8417" y="14996"/>
                      <a:pt x="8417" y="13143"/>
                    </a:cubicBezTo>
                    <a:cubicBezTo>
                      <a:pt x="8417" y="11289"/>
                      <a:pt x="9480" y="9787"/>
                      <a:pt x="10792" y="9787"/>
                    </a:cubicBezTo>
                    <a:close/>
                    <a:moveTo>
                      <a:pt x="10177" y="10844"/>
                    </a:moveTo>
                    <a:lnTo>
                      <a:pt x="10177" y="12274"/>
                    </a:lnTo>
                    <a:lnTo>
                      <a:pt x="9165" y="12274"/>
                    </a:lnTo>
                    <a:lnTo>
                      <a:pt x="9165" y="14011"/>
                    </a:lnTo>
                    <a:lnTo>
                      <a:pt x="10177" y="14011"/>
                    </a:lnTo>
                    <a:lnTo>
                      <a:pt x="10177" y="15444"/>
                    </a:lnTo>
                    <a:lnTo>
                      <a:pt x="11407" y="15444"/>
                    </a:lnTo>
                    <a:lnTo>
                      <a:pt x="11407" y="14011"/>
                    </a:lnTo>
                    <a:lnTo>
                      <a:pt x="12421" y="14011"/>
                    </a:lnTo>
                    <a:lnTo>
                      <a:pt x="12421" y="12274"/>
                    </a:lnTo>
                    <a:lnTo>
                      <a:pt x="11407" y="12274"/>
                    </a:lnTo>
                    <a:lnTo>
                      <a:pt x="11407" y="10844"/>
                    </a:lnTo>
                    <a:lnTo>
                      <a:pt x="10177" y="10844"/>
                    </a:lnTo>
                    <a:close/>
                    <a:moveTo>
                      <a:pt x="19" y="19442"/>
                    </a:moveTo>
                    <a:cubicBezTo>
                      <a:pt x="80" y="20646"/>
                      <a:pt x="790" y="21600"/>
                      <a:pt x="1661" y="21600"/>
                    </a:cubicBezTo>
                    <a:lnTo>
                      <a:pt x="19923" y="21600"/>
                    </a:lnTo>
                    <a:cubicBezTo>
                      <a:pt x="20794" y="21600"/>
                      <a:pt x="21505" y="20646"/>
                      <a:pt x="21565" y="19442"/>
                    </a:cubicBezTo>
                    <a:lnTo>
                      <a:pt x="19" y="19442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8" name="Plus Mark"/>
              <p:cNvSpPr/>
              <p:nvPr/>
            </p:nvSpPr>
            <p:spPr>
              <a:xfrm>
                <a:off x="0" y="174751"/>
                <a:ext cx="354306" cy="3543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fill="norm" stroke="1" extrusionOk="0">
                    <a:moveTo>
                      <a:pt x="8909" y="0"/>
                    </a:moveTo>
                    <a:cubicBezTo>
                      <a:pt x="8827" y="0"/>
                      <a:pt x="8758" y="68"/>
                      <a:pt x="8758" y="151"/>
                    </a:cubicBezTo>
                    <a:lnTo>
                      <a:pt x="8758" y="8694"/>
                    </a:lnTo>
                    <a:cubicBezTo>
                      <a:pt x="8758" y="8730"/>
                      <a:pt x="8730" y="8759"/>
                      <a:pt x="8693" y="8759"/>
                    </a:cubicBezTo>
                    <a:lnTo>
                      <a:pt x="151" y="8759"/>
                    </a:lnTo>
                    <a:cubicBezTo>
                      <a:pt x="68" y="8759"/>
                      <a:pt x="0" y="8826"/>
                      <a:pt x="0" y="8910"/>
                    </a:cubicBezTo>
                    <a:lnTo>
                      <a:pt x="0" y="12690"/>
                    </a:lnTo>
                    <a:cubicBezTo>
                      <a:pt x="0" y="12773"/>
                      <a:pt x="68" y="12841"/>
                      <a:pt x="151" y="12841"/>
                    </a:cubicBezTo>
                    <a:lnTo>
                      <a:pt x="8693" y="12841"/>
                    </a:lnTo>
                    <a:cubicBezTo>
                      <a:pt x="8730" y="12841"/>
                      <a:pt x="8758" y="12870"/>
                      <a:pt x="8758" y="12906"/>
                    </a:cubicBezTo>
                    <a:lnTo>
                      <a:pt x="8758" y="21449"/>
                    </a:lnTo>
                    <a:cubicBezTo>
                      <a:pt x="8758" y="21532"/>
                      <a:pt x="8826" y="21600"/>
                      <a:pt x="8909" y="21600"/>
                    </a:cubicBezTo>
                    <a:lnTo>
                      <a:pt x="12690" y="21600"/>
                    </a:lnTo>
                    <a:cubicBezTo>
                      <a:pt x="12773" y="21600"/>
                      <a:pt x="12841" y="21532"/>
                      <a:pt x="12841" y="21449"/>
                    </a:cubicBezTo>
                    <a:lnTo>
                      <a:pt x="12841" y="12906"/>
                    </a:lnTo>
                    <a:cubicBezTo>
                      <a:pt x="12841" y="12870"/>
                      <a:pt x="12870" y="12841"/>
                      <a:pt x="12906" y="12841"/>
                    </a:cubicBezTo>
                    <a:lnTo>
                      <a:pt x="21449" y="12841"/>
                    </a:lnTo>
                    <a:cubicBezTo>
                      <a:pt x="21531" y="12841"/>
                      <a:pt x="21600" y="12773"/>
                      <a:pt x="21599" y="12690"/>
                    </a:cubicBezTo>
                    <a:lnTo>
                      <a:pt x="21599" y="8910"/>
                    </a:lnTo>
                    <a:cubicBezTo>
                      <a:pt x="21599" y="8827"/>
                      <a:pt x="21532" y="8759"/>
                      <a:pt x="21449" y="8759"/>
                    </a:cubicBezTo>
                    <a:lnTo>
                      <a:pt x="12906" y="8759"/>
                    </a:lnTo>
                    <a:cubicBezTo>
                      <a:pt x="12870" y="8759"/>
                      <a:pt x="12841" y="8730"/>
                      <a:pt x="12841" y="8694"/>
                    </a:cubicBezTo>
                    <a:lnTo>
                      <a:pt x="12841" y="151"/>
                    </a:lnTo>
                    <a:cubicBezTo>
                      <a:pt x="12841" y="68"/>
                      <a:pt x="12773" y="0"/>
                      <a:pt x="12690" y="0"/>
                    </a:cubicBezTo>
                    <a:lnTo>
                      <a:pt x="890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09" name="Plus Mark"/>
              <p:cNvSpPr/>
              <p:nvPr/>
            </p:nvSpPr>
            <p:spPr>
              <a:xfrm>
                <a:off x="405187" y="305881"/>
                <a:ext cx="299885" cy="2998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fill="norm" stroke="1" extrusionOk="0">
                    <a:moveTo>
                      <a:pt x="8909" y="0"/>
                    </a:moveTo>
                    <a:cubicBezTo>
                      <a:pt x="8827" y="0"/>
                      <a:pt x="8758" y="68"/>
                      <a:pt x="8758" y="151"/>
                    </a:cubicBezTo>
                    <a:lnTo>
                      <a:pt x="8758" y="8694"/>
                    </a:lnTo>
                    <a:cubicBezTo>
                      <a:pt x="8758" y="8730"/>
                      <a:pt x="8730" y="8759"/>
                      <a:pt x="8693" y="8759"/>
                    </a:cubicBezTo>
                    <a:lnTo>
                      <a:pt x="151" y="8759"/>
                    </a:lnTo>
                    <a:cubicBezTo>
                      <a:pt x="68" y="8759"/>
                      <a:pt x="0" y="8826"/>
                      <a:pt x="0" y="8910"/>
                    </a:cubicBezTo>
                    <a:lnTo>
                      <a:pt x="0" y="12690"/>
                    </a:lnTo>
                    <a:cubicBezTo>
                      <a:pt x="0" y="12773"/>
                      <a:pt x="68" y="12841"/>
                      <a:pt x="151" y="12841"/>
                    </a:cubicBezTo>
                    <a:lnTo>
                      <a:pt x="8693" y="12841"/>
                    </a:lnTo>
                    <a:cubicBezTo>
                      <a:pt x="8730" y="12841"/>
                      <a:pt x="8758" y="12870"/>
                      <a:pt x="8758" y="12906"/>
                    </a:cubicBezTo>
                    <a:lnTo>
                      <a:pt x="8758" y="21449"/>
                    </a:lnTo>
                    <a:cubicBezTo>
                      <a:pt x="8758" y="21532"/>
                      <a:pt x="8826" y="21600"/>
                      <a:pt x="8909" y="21600"/>
                    </a:cubicBezTo>
                    <a:lnTo>
                      <a:pt x="12690" y="21600"/>
                    </a:lnTo>
                    <a:cubicBezTo>
                      <a:pt x="12773" y="21600"/>
                      <a:pt x="12841" y="21532"/>
                      <a:pt x="12841" y="21449"/>
                    </a:cubicBezTo>
                    <a:lnTo>
                      <a:pt x="12841" y="12906"/>
                    </a:lnTo>
                    <a:cubicBezTo>
                      <a:pt x="12841" y="12870"/>
                      <a:pt x="12870" y="12841"/>
                      <a:pt x="12906" y="12841"/>
                    </a:cubicBezTo>
                    <a:lnTo>
                      <a:pt x="21449" y="12841"/>
                    </a:lnTo>
                    <a:cubicBezTo>
                      <a:pt x="21531" y="12841"/>
                      <a:pt x="21600" y="12773"/>
                      <a:pt x="21599" y="12690"/>
                    </a:cubicBezTo>
                    <a:lnTo>
                      <a:pt x="21599" y="8910"/>
                    </a:lnTo>
                    <a:cubicBezTo>
                      <a:pt x="21599" y="8827"/>
                      <a:pt x="21532" y="8759"/>
                      <a:pt x="21449" y="8759"/>
                    </a:cubicBezTo>
                    <a:lnTo>
                      <a:pt x="12906" y="8759"/>
                    </a:lnTo>
                    <a:cubicBezTo>
                      <a:pt x="12870" y="8759"/>
                      <a:pt x="12841" y="8730"/>
                      <a:pt x="12841" y="8694"/>
                    </a:cubicBezTo>
                    <a:lnTo>
                      <a:pt x="12841" y="151"/>
                    </a:lnTo>
                    <a:cubicBezTo>
                      <a:pt x="12841" y="68"/>
                      <a:pt x="12773" y="0"/>
                      <a:pt x="12690" y="0"/>
                    </a:cubicBezTo>
                    <a:lnTo>
                      <a:pt x="890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  <p:sp>
            <p:nvSpPr>
              <p:cNvPr id="210" name="Plus Mark"/>
              <p:cNvSpPr/>
              <p:nvPr/>
            </p:nvSpPr>
            <p:spPr>
              <a:xfrm>
                <a:off x="547168" y="0"/>
                <a:ext cx="354306" cy="3543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fill="norm" stroke="1" extrusionOk="0">
                    <a:moveTo>
                      <a:pt x="8909" y="0"/>
                    </a:moveTo>
                    <a:cubicBezTo>
                      <a:pt x="8827" y="0"/>
                      <a:pt x="8758" y="68"/>
                      <a:pt x="8758" y="151"/>
                    </a:cubicBezTo>
                    <a:lnTo>
                      <a:pt x="8758" y="8694"/>
                    </a:lnTo>
                    <a:cubicBezTo>
                      <a:pt x="8758" y="8730"/>
                      <a:pt x="8730" y="8759"/>
                      <a:pt x="8693" y="8759"/>
                    </a:cubicBezTo>
                    <a:lnTo>
                      <a:pt x="151" y="8759"/>
                    </a:lnTo>
                    <a:cubicBezTo>
                      <a:pt x="68" y="8759"/>
                      <a:pt x="0" y="8826"/>
                      <a:pt x="0" y="8910"/>
                    </a:cubicBezTo>
                    <a:lnTo>
                      <a:pt x="0" y="12690"/>
                    </a:lnTo>
                    <a:cubicBezTo>
                      <a:pt x="0" y="12773"/>
                      <a:pt x="68" y="12841"/>
                      <a:pt x="151" y="12841"/>
                    </a:cubicBezTo>
                    <a:lnTo>
                      <a:pt x="8693" y="12841"/>
                    </a:lnTo>
                    <a:cubicBezTo>
                      <a:pt x="8730" y="12841"/>
                      <a:pt x="8758" y="12870"/>
                      <a:pt x="8758" y="12906"/>
                    </a:cubicBezTo>
                    <a:lnTo>
                      <a:pt x="8758" y="21449"/>
                    </a:lnTo>
                    <a:cubicBezTo>
                      <a:pt x="8758" y="21532"/>
                      <a:pt x="8826" y="21600"/>
                      <a:pt x="8909" y="21600"/>
                    </a:cubicBezTo>
                    <a:lnTo>
                      <a:pt x="12690" y="21600"/>
                    </a:lnTo>
                    <a:cubicBezTo>
                      <a:pt x="12773" y="21600"/>
                      <a:pt x="12841" y="21532"/>
                      <a:pt x="12841" y="21449"/>
                    </a:cubicBezTo>
                    <a:lnTo>
                      <a:pt x="12841" y="12906"/>
                    </a:lnTo>
                    <a:cubicBezTo>
                      <a:pt x="12841" y="12870"/>
                      <a:pt x="12870" y="12841"/>
                      <a:pt x="12906" y="12841"/>
                    </a:cubicBezTo>
                    <a:lnTo>
                      <a:pt x="21449" y="12841"/>
                    </a:lnTo>
                    <a:cubicBezTo>
                      <a:pt x="21531" y="12841"/>
                      <a:pt x="21600" y="12773"/>
                      <a:pt x="21599" y="12690"/>
                    </a:cubicBezTo>
                    <a:lnTo>
                      <a:pt x="21599" y="8910"/>
                    </a:lnTo>
                    <a:cubicBezTo>
                      <a:pt x="21599" y="8827"/>
                      <a:pt x="21532" y="8759"/>
                      <a:pt x="21449" y="8759"/>
                    </a:cubicBezTo>
                    <a:lnTo>
                      <a:pt x="12906" y="8759"/>
                    </a:lnTo>
                    <a:cubicBezTo>
                      <a:pt x="12870" y="8759"/>
                      <a:pt x="12841" y="8730"/>
                      <a:pt x="12841" y="8694"/>
                    </a:cubicBezTo>
                    <a:lnTo>
                      <a:pt x="12841" y="151"/>
                    </a:lnTo>
                    <a:cubicBezTo>
                      <a:pt x="12841" y="68"/>
                      <a:pt x="12773" y="0"/>
                      <a:pt x="12690" y="0"/>
                    </a:cubicBezTo>
                    <a:lnTo>
                      <a:pt x="890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</a:p>
            </p:txBody>
          </p:sp>
        </p:grpSp>
        <p:sp>
          <p:nvSpPr>
            <p:cNvPr id="212" name="GPS"/>
            <p:cNvSpPr txBox="1"/>
            <p:nvPr/>
          </p:nvSpPr>
          <p:spPr>
            <a:xfrm>
              <a:off x="1087424" y="3446977"/>
              <a:ext cx="798120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GPS</a:t>
              </a:r>
            </a:p>
          </p:txBody>
        </p:sp>
        <p:sp>
          <p:nvSpPr>
            <p:cNvPr id="213" name="Accelerometer"/>
            <p:cNvSpPr txBox="1"/>
            <p:nvPr/>
          </p:nvSpPr>
          <p:spPr>
            <a:xfrm>
              <a:off x="353520" y="6509815"/>
              <a:ext cx="2515667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Accelerometer</a:t>
              </a:r>
            </a:p>
          </p:txBody>
        </p:sp>
        <p:sp>
          <p:nvSpPr>
            <p:cNvPr id="214" name="Image Processing"/>
            <p:cNvSpPr txBox="1"/>
            <p:nvPr/>
          </p:nvSpPr>
          <p:spPr>
            <a:xfrm>
              <a:off x="-1" y="9466057"/>
              <a:ext cx="2972970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Image Processing</a:t>
              </a:r>
            </a:p>
          </p:txBody>
        </p:sp>
        <p:sp>
          <p:nvSpPr>
            <p:cNvPr id="215" name="PlayStation Set"/>
            <p:cNvSpPr txBox="1"/>
            <p:nvPr/>
          </p:nvSpPr>
          <p:spPr>
            <a:xfrm>
              <a:off x="4631436" y="6456517"/>
              <a:ext cx="2502155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PlayStation Set</a:t>
              </a:r>
            </a:p>
          </p:txBody>
        </p:sp>
        <p:sp>
          <p:nvSpPr>
            <p:cNvPr id="216" name="Build Own"/>
            <p:cNvSpPr txBox="1"/>
            <p:nvPr/>
          </p:nvSpPr>
          <p:spPr>
            <a:xfrm>
              <a:off x="4974788" y="3446977"/>
              <a:ext cx="1815136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Build Own</a:t>
              </a:r>
            </a:p>
          </p:txBody>
        </p:sp>
        <p:sp>
          <p:nvSpPr>
            <p:cNvPr id="217" name="External Alternativ"/>
            <p:cNvSpPr txBox="1"/>
            <p:nvPr/>
          </p:nvSpPr>
          <p:spPr>
            <a:xfrm>
              <a:off x="4314781" y="9466057"/>
              <a:ext cx="3060447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External Alternativ</a:t>
              </a:r>
            </a:p>
          </p:txBody>
        </p:sp>
        <p:sp>
          <p:nvSpPr>
            <p:cNvPr id="218" name="Drum Brake"/>
            <p:cNvSpPr txBox="1"/>
            <p:nvPr/>
          </p:nvSpPr>
          <p:spPr>
            <a:xfrm>
              <a:off x="9387491" y="3446977"/>
              <a:ext cx="2039163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Drum Brake</a:t>
              </a:r>
            </a:p>
          </p:txBody>
        </p:sp>
        <p:sp>
          <p:nvSpPr>
            <p:cNvPr id="219" name="Axial Brake"/>
            <p:cNvSpPr txBox="1"/>
            <p:nvPr/>
          </p:nvSpPr>
          <p:spPr>
            <a:xfrm>
              <a:off x="9524972" y="6509815"/>
              <a:ext cx="1910792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Axial Brake</a:t>
              </a:r>
            </a:p>
          </p:txBody>
        </p:sp>
        <p:sp>
          <p:nvSpPr>
            <p:cNvPr id="220" name="Modelica Simulation"/>
            <p:cNvSpPr txBox="1"/>
            <p:nvPr/>
          </p:nvSpPr>
          <p:spPr>
            <a:xfrm>
              <a:off x="13631653" y="3490674"/>
              <a:ext cx="3423159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Modelica Simulation</a:t>
              </a:r>
            </a:p>
          </p:txBody>
        </p:sp>
        <p:sp>
          <p:nvSpPr>
            <p:cNvPr id="221" name="Live Testing"/>
            <p:cNvSpPr txBox="1"/>
            <p:nvPr/>
          </p:nvSpPr>
          <p:spPr>
            <a:xfrm>
              <a:off x="14360963" y="6509815"/>
              <a:ext cx="2004670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Live Testing</a:t>
              </a:r>
            </a:p>
          </p:txBody>
        </p:sp>
        <p:sp>
          <p:nvSpPr>
            <p:cNvPr id="222" name="Motor Drives (EMC)"/>
            <p:cNvSpPr txBox="1"/>
            <p:nvPr/>
          </p:nvSpPr>
          <p:spPr>
            <a:xfrm>
              <a:off x="18653398" y="3446977"/>
              <a:ext cx="329834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Motor Drives (EMC)</a:t>
              </a:r>
            </a:p>
          </p:txBody>
        </p:sp>
        <p:sp>
          <p:nvSpPr>
            <p:cNvPr id="223" name="Batteri Health"/>
            <p:cNvSpPr txBox="1"/>
            <p:nvPr/>
          </p:nvSpPr>
          <p:spPr>
            <a:xfrm>
              <a:off x="19282877" y="6509815"/>
              <a:ext cx="2313332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Batteri Health</a:t>
              </a:r>
            </a:p>
          </p:txBody>
        </p:sp>
        <p:sp>
          <p:nvSpPr>
            <p:cNvPr id="224" name="Speed"/>
            <p:cNvSpPr txBox="1"/>
            <p:nvPr/>
          </p:nvSpPr>
          <p:spPr>
            <a:xfrm>
              <a:off x="615645" y="-1"/>
              <a:ext cx="1741679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Speed</a:t>
              </a:r>
            </a:p>
          </p:txBody>
        </p:sp>
        <p:sp>
          <p:nvSpPr>
            <p:cNvPr id="225" name="Steering"/>
            <p:cNvSpPr txBox="1"/>
            <p:nvPr/>
          </p:nvSpPr>
          <p:spPr>
            <a:xfrm>
              <a:off x="4738796" y="-1"/>
              <a:ext cx="2212417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Steering</a:t>
              </a:r>
            </a:p>
          </p:txBody>
        </p:sp>
        <p:sp>
          <p:nvSpPr>
            <p:cNvPr id="226" name="Brake"/>
            <p:cNvSpPr txBox="1"/>
            <p:nvPr/>
          </p:nvSpPr>
          <p:spPr>
            <a:xfrm>
              <a:off x="9576644" y="-1"/>
              <a:ext cx="1660857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Brake </a:t>
              </a:r>
            </a:p>
          </p:txBody>
        </p:sp>
        <p:sp>
          <p:nvSpPr>
            <p:cNvPr id="227" name="Simulations"/>
            <p:cNvSpPr txBox="1"/>
            <p:nvPr/>
          </p:nvSpPr>
          <p:spPr>
            <a:xfrm>
              <a:off x="13850658" y="-1"/>
              <a:ext cx="2985149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Simulations</a:t>
              </a:r>
            </a:p>
          </p:txBody>
        </p:sp>
        <p:sp>
          <p:nvSpPr>
            <p:cNvPr id="228" name="Electronics"/>
            <p:cNvSpPr txBox="1"/>
            <p:nvPr/>
          </p:nvSpPr>
          <p:spPr>
            <a:xfrm>
              <a:off x="18890819" y="-1"/>
              <a:ext cx="2823503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Electronics</a:t>
              </a:r>
            </a:p>
          </p:txBody>
        </p:sp>
        <p:sp>
          <p:nvSpPr>
            <p:cNvPr id="229" name="Line"/>
            <p:cNvSpPr/>
            <p:nvPr/>
          </p:nvSpPr>
          <p:spPr>
            <a:xfrm>
              <a:off x="1804110" y="4865344"/>
              <a:ext cx="56915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0" name="Line"/>
            <p:cNvSpPr/>
            <p:nvPr/>
          </p:nvSpPr>
          <p:spPr>
            <a:xfrm>
              <a:off x="2132563" y="5266553"/>
              <a:ext cx="569151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1" name="Line"/>
            <p:cNvSpPr/>
            <p:nvPr/>
          </p:nvSpPr>
          <p:spPr>
            <a:xfrm>
              <a:off x="1917680" y="5706629"/>
              <a:ext cx="56915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